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 noRot="1" noChangeAspect="1"/>
          </p:cNvSpPr>
          <p:nvPr>
            <p:ph type="sldImg" idx="2"/>
          </p:nvPr>
        </p:nvSpPr>
        <p:spPr>
          <a:xfrm>
            <a:off x="1157287" y="681037"/>
            <a:ext cx="4545012" cy="34083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914400" y="4316412"/>
            <a:ext cx="5029199" cy="41671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 idx="2"/>
          </p:nvPr>
        </p:nvSpPr>
        <p:spPr>
          <a:xfrm>
            <a:off x="1157287" y="681037"/>
            <a:ext cx="4545012" cy="34083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914400" y="4316412"/>
            <a:ext cx="5029199" cy="41671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1157287" y="681037"/>
            <a:ext cx="4545012" cy="34083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914400" y="4316412"/>
            <a:ext cx="5029199" cy="41671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157287" y="681037"/>
            <a:ext cx="4545012" cy="34083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914400" y="4316412"/>
            <a:ext cx="5029199" cy="41671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57287" y="681037"/>
            <a:ext cx="4545012" cy="34083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914400" y="4316412"/>
            <a:ext cx="5029199" cy="41671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57287" y="681037"/>
            <a:ext cx="4545012" cy="34083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914400" y="4316412"/>
            <a:ext cx="5029199" cy="41671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57287" y="681037"/>
            <a:ext cx="4545012" cy="34083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914400" y="4316412"/>
            <a:ext cx="5029199" cy="41671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57287" y="681037"/>
            <a:ext cx="4545012" cy="34083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14400" y="4316412"/>
            <a:ext cx="5029199" cy="41671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34290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48006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66294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>
                <a:solidFill>
                  <a:schemeClr val="dk2"/>
                </a:solidFill>
              </a:rPr>
              <a:t>Warm Up</a:t>
            </a:r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could start a business would you work on your own or with a partner?  Why?</a:t>
            </a:r>
          </a:p>
        </p:txBody>
      </p:sp>
      <p:pic>
        <p:nvPicPr>
          <p:cNvPr id="20" name="Shape 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66975" y="3559950"/>
            <a:ext cx="2914499" cy="2914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873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Sole Proprietorships</a:t>
            </a: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81000" y="1080575"/>
            <a:ext cx="8229600" cy="3491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business owned and operated by ONE person.  Most common.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PROS:  make all the profits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CONS: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unlimited liability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—responsible for all debts.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Must raise all start-up capital (human, physical and financial)</a:t>
            </a:r>
          </a:p>
        </p:txBody>
      </p:sp>
      <p:pic>
        <p:nvPicPr>
          <p:cNvPr id="27" name="Shape 27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848350" y="4391025"/>
            <a:ext cx="3295649" cy="2409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Shape 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4985025"/>
            <a:ext cx="2294099" cy="1720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Partnerships</a:t>
            </a: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152400" y="1828800"/>
            <a:ext cx="7772400" cy="38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3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partnership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a business owned by 2 or more people.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PROS: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Share the burden of debt and capital. 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Raise $$ by adding partners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corporate income tax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CONS: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partner has unlimited liability</a:t>
            </a:r>
          </a:p>
        </p:txBody>
      </p:sp>
      <p:pic>
        <p:nvPicPr>
          <p:cNvPr id="35" name="Shape 35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400800" y="0"/>
            <a:ext cx="2743199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Corporations</a:t>
            </a: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127000" y="72350"/>
            <a:ext cx="6934199" cy="6019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corporation 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a business formed by filing a charter with the gov’t.</a:t>
            </a:r>
          </a:p>
          <a:p>
            <a:pPr marL="3429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Stockholders who buy shares OWN the corporation.</a:t>
            </a:r>
          </a:p>
          <a:p>
            <a:pPr marL="742950" marR="0" lvl="1" indent="-260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Board of Directors is hired to run the business</a:t>
            </a:r>
          </a:p>
          <a:p>
            <a:pPr marL="3429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PROS:  </a:t>
            </a:r>
          </a:p>
          <a:p>
            <a:pPr marL="742950" marR="0" lvl="1" indent="-2730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Raise money easily through selling stock</a:t>
            </a:r>
          </a:p>
          <a:p>
            <a:pPr marL="742950" marR="0" lvl="1" indent="-2730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Limited liability (only liable for your investment)</a:t>
            </a:r>
          </a:p>
          <a:p>
            <a:pPr marL="3429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CONS:</a:t>
            </a:r>
          </a:p>
          <a:p>
            <a:pPr marL="742950" marR="0" lvl="1" indent="-2730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Gov’t regulation and corporate tax</a:t>
            </a:r>
          </a:p>
          <a:p>
            <a:pPr marL="742950" marR="0" lvl="1" indent="-2730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Owners have </a:t>
            </a:r>
            <a:r>
              <a:rPr lang="en-US" sz="24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little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say in management of corporation</a:t>
            </a:r>
          </a:p>
          <a:p>
            <a:pPr marL="342900" marR="0" lvl="0" indent="-1778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6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" name="Shape 42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061200" y="0"/>
            <a:ext cx="2082800" cy="3124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Shape 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43700" y="2743200"/>
            <a:ext cx="2400300" cy="2263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Shape 4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951300" y="5489900"/>
            <a:ext cx="2895600" cy="95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Nonprofit Organizations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1430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“do good” organization, which operates in a businesslike way.</a:t>
            </a:r>
          </a:p>
        </p:txBody>
      </p:sp>
      <p:pic>
        <p:nvPicPr>
          <p:cNvPr id="51" name="Shape 51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922100" y="2252400"/>
            <a:ext cx="6925199" cy="4605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838200" y="230525"/>
            <a:ext cx="74676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70F09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rgbClr val="F70F09"/>
                </a:solidFill>
                <a:latin typeface="Arial"/>
                <a:ea typeface="Arial"/>
                <a:cs typeface="Arial"/>
                <a:sym typeface="Arial"/>
              </a:rPr>
              <a:t>Investment-Spend $</a:t>
            </a:r>
            <a:r>
              <a:rPr lang="en-US" sz="4000">
                <a:solidFill>
                  <a:srgbClr val="F70F09"/>
                </a:solidFill>
              </a:rPr>
              <a:t> </a:t>
            </a:r>
            <a:r>
              <a:rPr lang="en-US" sz="4000" b="0" i="0" u="none" strike="noStrike" cap="none" baseline="0">
                <a:solidFill>
                  <a:srgbClr val="F70F09"/>
                </a:solidFill>
                <a:latin typeface="Arial"/>
                <a:ea typeface="Arial"/>
                <a:cs typeface="Arial"/>
                <a:sym typeface="Arial"/>
              </a:rPr>
              <a:t>to make </a:t>
            </a:r>
            <a:r>
              <a:rPr lang="en-US" sz="4000">
                <a:solidFill>
                  <a:srgbClr val="F70F09"/>
                </a:solidFill>
              </a:rPr>
              <a:t>$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04800" y="840125"/>
            <a:ext cx="8839199" cy="601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you can invest in and how you can invest your money</a:t>
            </a:r>
          </a:p>
          <a:p>
            <a:pPr marL="342900" marR="0" lvl="0" indent="-3175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Human Capital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people—through pay, benefits, education and training to increase productivity!</a:t>
            </a:r>
          </a:p>
          <a:p>
            <a:pPr marL="342900" marR="0" lvl="0" indent="-3175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Physical Capital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Machinery, Technology, buildings, tools</a:t>
            </a:r>
          </a:p>
          <a:p>
            <a:pPr marL="342900" marR="0" lvl="0" indent="-3175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Natural resources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Land (renewable &amp; nonrenewable resources)</a:t>
            </a:r>
          </a:p>
          <a:p>
            <a:pPr marL="342900" marR="0" lvl="0" indent="-3175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Financial Capital- MAKE MY $$$ GROW!!!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Stock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Certificate of Deposit (CD)-long term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Bond</a:t>
            </a:r>
          </a:p>
          <a:p>
            <a:pPr marL="342900" marR="0" lvl="0" indent="-3175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Venture Capital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Investment in a NEW business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OVERALL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Investment seeks to increase productivity by increasing inputs.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EX:  I invest in machinery (input) and I get more cars (output)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Create a Business!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24002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 Business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 the major </a:t>
            </a:r>
            <a:r>
              <a:rPr lang="en-US" sz="28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good or service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you will be producing.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 the </a:t>
            </a:r>
            <a:r>
              <a:rPr lang="en-US" sz="28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TYPE of Business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(corporation, sole proprietorship, partnership)?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Identify your </a:t>
            </a:r>
            <a:r>
              <a:rPr lang="en-US" sz="28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fixed costs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investments will you make to get started?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Human Capital (how many workers, what types of jobs, skilled or unskilled workers?)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Financial Capital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Physical Capital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/>
          </a:p>
          <a:p>
            <a:pPr marL="742950" marR="0" lvl="1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344</Words>
  <Application>Microsoft Office PowerPoint</Application>
  <PresentationFormat>On-screen Show (4:3)</PresentationFormat>
  <Paragraphs>55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Warm Up</vt:lpstr>
      <vt:lpstr>Sole Proprietorships </vt:lpstr>
      <vt:lpstr>Partnerships </vt:lpstr>
      <vt:lpstr>Corporations </vt:lpstr>
      <vt:lpstr>Nonprofit Organizations</vt:lpstr>
      <vt:lpstr>Investment-Spend $ to make $</vt:lpstr>
      <vt:lpstr>Slide 7</vt:lpstr>
      <vt:lpstr>Create a Business!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Edwards, Kara L.</dc:creator>
  <cp:lastModifiedBy>karal.edwards</cp:lastModifiedBy>
  <cp:revision>1</cp:revision>
  <dcterms:modified xsi:type="dcterms:W3CDTF">2015-04-22T13:17:58Z</dcterms:modified>
</cp:coreProperties>
</file>