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8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0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85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2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5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0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0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7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F6DD1-16A8-4B95-A25C-948A826AF28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122F-ED33-4934-84C2-5021F84DD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youtube.com/watch?v=kYk5MNjYhm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0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Testimonial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Testimonial:</a:t>
            </a:r>
            <a:r>
              <a:rPr lang="en-US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getting famous people to endorse your position</a:t>
            </a:r>
          </a:p>
          <a:p>
            <a:pPr marL="273050" lvl="0" indent="-121920">
              <a:lnSpc>
                <a:spcPct val="80000"/>
              </a:lnSpc>
              <a:spcBef>
                <a:spcPts val="560"/>
              </a:spcBef>
              <a:buClr>
                <a:schemeClr val="accent1"/>
              </a:buClr>
              <a:buNone/>
            </a:pPr>
            <a:endParaRPr lang="en-US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lvl="0" indent="-121920">
              <a:lnSpc>
                <a:spcPct val="80000"/>
              </a:lnSpc>
              <a:spcBef>
                <a:spcPts val="560"/>
              </a:spcBef>
              <a:buClr>
                <a:schemeClr val="accent1"/>
              </a:buClr>
              <a:buNone/>
            </a:pPr>
            <a:endParaRPr lang="en-US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-US" dirty="0"/>
          </a:p>
        </p:txBody>
      </p:sp>
      <p:pic>
        <p:nvPicPr>
          <p:cNvPr id="4" name="Shape 1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16982" y="2359232"/>
            <a:ext cx="3124199" cy="416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294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Glittering Generalities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Glittering Generalities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 message that is too general with no specific plan. Ex: “I will solve poverty in America because I believe in hope and possibility.” </a:t>
            </a:r>
          </a:p>
          <a:p>
            <a:endParaRPr lang="en-US" dirty="0"/>
          </a:p>
        </p:txBody>
      </p:sp>
      <p:pic>
        <p:nvPicPr>
          <p:cNvPr id="4" name="Shape 1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30036" y="3464626"/>
            <a:ext cx="9144000" cy="2185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064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Bandwagon: appealing to people by telling them they should join your group. Everyone is doing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hape 1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1825625"/>
            <a:ext cx="5181600" cy="4765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178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07485" y="2279073"/>
            <a:ext cx="3770311" cy="3148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76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Card-Stacking</a:t>
            </a:r>
            <a:r>
              <a:rPr lang="en-US" b="0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Card-Stacking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Leaving out information or only presenting ONE side of issue</a:t>
            </a:r>
          </a:p>
          <a:p>
            <a:pPr marL="273050" lvl="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lvl="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lvl="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-US" dirty="0"/>
          </a:p>
        </p:txBody>
      </p:sp>
      <p:pic>
        <p:nvPicPr>
          <p:cNvPr id="4" name="Shape 1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762500" y="2496787"/>
            <a:ext cx="2666999" cy="4103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68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Plain Folks Appeal</a:t>
            </a:r>
            <a:r>
              <a:rPr lang="en-US" b="0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Plain Folks Appeal</a:t>
            </a: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Appealing to regular people's values.  Showing people you’re just like them.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-US" dirty="0"/>
          </a:p>
        </p:txBody>
      </p:sp>
      <p:pic>
        <p:nvPicPr>
          <p:cNvPr id="4" name="Shape 1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46665" y="3111501"/>
            <a:ext cx="4511675" cy="3200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335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cap="none" baseline="0" dirty="0" smtClean="0">
                <a:solidFill>
                  <a:srgbClr val="AB2627"/>
                </a:solidFill>
                <a:latin typeface="Georgia"/>
                <a:ea typeface="Georgia"/>
                <a:cs typeface="Georgia"/>
                <a:sym typeface="Georgia"/>
              </a:rPr>
              <a:t>Negative Campaigning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0" indent="-2730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Name-calling: trash talking about another candidate. Also known as “mudslinging.”</a:t>
            </a:r>
          </a:p>
          <a:p>
            <a:pPr marL="273050" lvl="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lvl="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lvl="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lvl="0" indent="-127317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None/>
            </a:pPr>
            <a:endParaRPr lang="en-US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273050" lvl="0" indent="-273050">
              <a:lnSpc>
                <a:spcPct val="100000"/>
              </a:lnSpc>
              <a:spcBef>
                <a:spcPts val="540"/>
              </a:spcBef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Presenting what negative things could happen if you do not vote for them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b="0" i="0" u="sng" strike="noStrike" cap="none" baseline="0" dirty="0" smtClean="0">
              <a:solidFill>
                <a:schemeClr val="hlink"/>
              </a:solidFill>
              <a:latin typeface="Georgia"/>
              <a:ea typeface="Georgia"/>
              <a:cs typeface="Georgia"/>
              <a:sym typeface="Georgia"/>
              <a:hlinkClick r:id="rId2"/>
            </a:endParaRPr>
          </a:p>
          <a:p>
            <a:endParaRPr lang="en-US" dirty="0"/>
          </a:p>
        </p:txBody>
      </p:sp>
      <p:pic>
        <p:nvPicPr>
          <p:cNvPr id="4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79077" y="2385951"/>
            <a:ext cx="3886200" cy="216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33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Noto Symbol</vt:lpstr>
      <vt:lpstr>Office Theme</vt:lpstr>
      <vt:lpstr>PowerPoint Presentation</vt:lpstr>
      <vt:lpstr>Testimonial</vt:lpstr>
      <vt:lpstr>Glittering Generalities </vt:lpstr>
      <vt:lpstr>Bandwagon: appealing to people by telling them they should join your group. Everyone is doing it!</vt:lpstr>
      <vt:lpstr>Card-Stacking:</vt:lpstr>
      <vt:lpstr>Plain Folks Appeal:</vt:lpstr>
      <vt:lpstr>Negative Campaigning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Hawley, Kara L.</dc:creator>
  <cp:lastModifiedBy>Hawley, Kara L.</cp:lastModifiedBy>
  <cp:revision>1</cp:revision>
  <dcterms:created xsi:type="dcterms:W3CDTF">2015-04-15T13:45:36Z</dcterms:created>
  <dcterms:modified xsi:type="dcterms:W3CDTF">2015-04-15T13:46:01Z</dcterms:modified>
</cp:coreProperties>
</file>