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3" r:id="rId3"/>
    <p:sldId id="262" r:id="rId4"/>
    <p:sldId id="263" r:id="rId5"/>
    <p:sldId id="284" r:id="rId6"/>
    <p:sldId id="38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42125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54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5088" y="0"/>
            <a:ext cx="29654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88C049-8A7E-4868-A4ED-29B302362990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654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5088" y="8829675"/>
            <a:ext cx="29654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E994C3-D99D-474E-8201-C73D8A29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5088" y="0"/>
            <a:ext cx="29654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416425"/>
            <a:ext cx="54737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654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5088" y="8829675"/>
            <a:ext cx="29654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3EFF24-7901-4A18-9FAB-B1149672E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52C94-CAE1-46CE-97FF-D883A6FC16E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16500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134EC-94E7-43A3-A86D-D2F9692AC76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16500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36B36-38EE-466A-AD7E-6AE31F66F69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81B73-DE36-4D85-87C8-39521A99813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70E0F-DB83-46FE-90FE-DF8D951E62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96E6E-FAB2-4212-833E-0D5398D55CA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82EA1-940F-429B-9272-0DF56502F7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16500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E3C01-3825-4D9D-9905-4F14B254DC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F74F1-3B6F-4E87-8067-326033CE016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16122-2180-47F3-9F49-7476849AE3D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3A55C-2E08-49F6-8142-EE270442775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3738"/>
            <a:ext cx="4630737" cy="347345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98963"/>
            <a:ext cx="5016500" cy="41656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9718B-7FCC-46B2-BD6D-B01505929D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16500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98263-62DE-4076-A218-B1A2D98C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98BD-0201-45DB-915F-EC38747A6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264B-1A53-4A9C-92D3-21BAD25DD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3F8E-2770-4FDF-90AF-B02B8F118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E44A0-6D73-4610-B966-479E623C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B725-FEC7-4318-A940-690F8FB4D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6464-7F27-4C9C-8F26-C1A40052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70353-DACA-417E-A7AF-F90FFC55F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E7537-182F-4F64-9A2C-F5F306E7B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5BB4-04CB-43BD-822D-7FF37420B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961-33E3-47FC-AFB4-7BD5AE244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0684-3415-40FE-921E-D457654F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15B9-43B5-44B3-B832-326259440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873F-07EF-496D-83CD-7068A96E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8E52A-2001-4A88-B819-60CF79DC9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481D05-5BF9-4D64-A7E3-C51D9AC2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imgurl=http://www.virtualstampclub.com/images/19thamend20.jpg&amp;imgrefurl=http://www.virtualstampclub.com/century3.html&amp;h=306&amp;w=300&amp;sz=24&amp;hl=en&amp;start=8&amp;tbnid=VurJcEmPw1wWSM:&amp;tbnh=117&amp;tbnw=115&amp;prev=/images?q=19th+amendment&amp;svnum=10&amp;hl=en&amp;lr=&amp;rls=GGLG,GGLG:2005-43,GGLG:en&amp;sa=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aila.artinstitutes.edu/upload/rock_the_vote.jpg&amp;imgrefurl=http://www.aila.artinstitutes.edu/news_detail.asp?nid=2835&amp;h=244&amp;w=220&amp;sz=32&amp;hl=en&amp;start=1&amp;tbnid=8CL86Ez6DDVPBM:&amp;tbnh=110&amp;tbnw=99&amp;prev=/images?q=rock+the+vote&amp;svnum=10&amp;hl=en&amp;lr=&amp;rls=GGLG,GGLG:2005-43,GGLG: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fayobserver.com/faytoz/files/2009/01/capitol-building-pictur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986463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Constitutional</a:t>
            </a:r>
          </a:p>
          <a:p>
            <a:pPr algn="ctr"/>
            <a:r>
              <a:rPr lang="en-US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Amendments!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CE Notes 23-24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 Amendment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429000" cy="4267200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ＭＳ Ｐゴシック" pitchFamily="34" charset="-128"/>
              </a:rPr>
              <a:t>Equal protection under the law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Everyone must be treated equally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Everyone is a citizen of the US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Applied the Bill of Rights to the States</a:t>
            </a:r>
          </a:p>
          <a:p>
            <a:pPr eaLnBrk="1" hangingPunct="1"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35844" name="Picture 4" descr="MRcartoon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9588" y="2244725"/>
            <a:ext cx="4281487" cy="25733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_______Amendment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711325"/>
            <a:ext cx="3627438" cy="3752850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US" smtClean="0">
                <a:ea typeface="ＭＳ Ｐゴシック" pitchFamily="34" charset="-128"/>
              </a:rPr>
              <a:t>Cannot be denied the right to vote based on race, or previous condition of servitude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All men can vote</a:t>
            </a:r>
          </a:p>
        </p:txBody>
      </p:sp>
      <p:pic>
        <p:nvPicPr>
          <p:cNvPr id="36868" name="Picture 4" descr="3a52371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37075" y="1295400"/>
            <a:ext cx="4283075" cy="518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Notes 24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16</a:t>
            </a:r>
            <a:r>
              <a:rPr lang="en-US" sz="2800" smtClean="0">
                <a:ea typeface="ＭＳ Ｐゴシック" pitchFamily="34" charset="-128"/>
              </a:rPr>
              <a:t>: Congress can collect the Income Tax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17</a:t>
            </a:r>
            <a:r>
              <a:rPr lang="en-US" sz="2800" smtClean="0">
                <a:ea typeface="ＭＳ Ｐゴシック" pitchFamily="34" charset="-128"/>
              </a:rPr>
              <a:t>: Senators will now be elected by people in each state and NOT by the state legislatures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18</a:t>
            </a:r>
            <a:r>
              <a:rPr lang="en-US" sz="2800" smtClean="0">
                <a:ea typeface="ＭＳ Ｐゴシック" pitchFamily="34" charset="-128"/>
              </a:rPr>
              <a:t>: Prohibition/Volstead Act--Prohibits the sale or use of Alcohol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19</a:t>
            </a:r>
            <a:r>
              <a:rPr lang="en-US" sz="2800" smtClean="0">
                <a:ea typeface="ＭＳ Ｐゴシック" pitchFamily="34" charset="-128"/>
              </a:rPr>
              <a:t>: Women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 Suffrage (get the right to vote in 1920)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________Amendment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600200"/>
            <a:ext cx="4032250" cy="4525963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US" sz="3200" smtClean="0">
                <a:ea typeface="ＭＳ Ｐゴシック" pitchFamily="34" charset="-128"/>
              </a:rPr>
              <a:t>Women gain suffrage (right to vote)</a:t>
            </a:r>
          </a:p>
          <a:p>
            <a:pPr lvl="1" eaLnBrk="1" hangingPunct="1">
              <a:buFontTx/>
              <a:buNone/>
            </a:pPr>
            <a:endParaRPr lang="en-US" sz="3200" smtClean="0">
              <a:ea typeface="ＭＳ Ｐゴシック" pitchFamily="34" charset="-128"/>
            </a:endParaRPr>
          </a:p>
          <a:p>
            <a:pPr eaLnBrk="1" hangingPunct="1"/>
            <a:endParaRPr lang="en-US" sz="3600" smtClean="0">
              <a:ea typeface="ＭＳ Ｐゴシック" pitchFamily="34" charset="-128"/>
            </a:endParaRPr>
          </a:p>
        </p:txBody>
      </p:sp>
      <p:pic>
        <p:nvPicPr>
          <p:cNvPr id="38916" name="Picture 4" descr="histor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9588" y="1774825"/>
            <a:ext cx="3989387" cy="3579813"/>
          </a:xfrm>
          <a:noFill/>
        </p:spPr>
      </p:pic>
      <p:pic>
        <p:nvPicPr>
          <p:cNvPr id="38917" name="Picture 5" descr="19thamend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419600"/>
            <a:ext cx="2230438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Notes 24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ＭＳ Ｐゴシック" pitchFamily="34" charset="-128"/>
              </a:rPr>
              <a:t>Amendment 20</a:t>
            </a:r>
            <a:r>
              <a:rPr lang="en-US" smtClean="0">
                <a:ea typeface="ＭＳ Ｐゴシック" pitchFamily="34" charset="-128"/>
              </a:rPr>
              <a:t>: Moves up the Presidential inauguration Jan 20 instead of March.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ＭＳ Ｐゴシック" pitchFamily="34" charset="-128"/>
              </a:rPr>
              <a:t>Amendment 21</a:t>
            </a:r>
            <a:r>
              <a:rPr lang="en-US" smtClean="0">
                <a:ea typeface="ＭＳ Ｐゴシック" pitchFamily="34" charset="-128"/>
              </a:rPr>
              <a:t>: Repeals the 18th Amendment and allows the sale and consumption of alcohol.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ＭＳ Ｐゴシック" pitchFamily="34" charset="-128"/>
              </a:rPr>
              <a:t>Amendment 22</a:t>
            </a:r>
            <a:r>
              <a:rPr lang="en-US" smtClean="0">
                <a:ea typeface="ＭＳ Ｐゴシック" pitchFamily="34" charset="-128"/>
              </a:rPr>
              <a:t>: Presidents can only serve 2 terms in office (Max 10 yrs)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ＭＳ Ｐゴシック" pitchFamily="34" charset="-128"/>
              </a:rPr>
              <a:t>Amendment 23:</a:t>
            </a:r>
            <a:r>
              <a:rPr lang="en-US" smtClean="0">
                <a:ea typeface="ＭＳ Ｐゴシック" pitchFamily="34" charset="-128"/>
              </a:rPr>
              <a:t> Washington DC now gets to have 3 representatives/Electors in the Electoral College.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Notes 20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24</a:t>
            </a:r>
            <a:r>
              <a:rPr lang="en-US" sz="2800" smtClean="0">
                <a:ea typeface="ＭＳ Ｐゴシック" pitchFamily="34" charset="-128"/>
              </a:rPr>
              <a:t>: Prohibits the use of a poll tax (tax you have to pay to vote)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25</a:t>
            </a:r>
            <a:r>
              <a:rPr lang="en-US" sz="2800" smtClean="0">
                <a:ea typeface="ＭＳ Ｐゴシック" pitchFamily="34" charset="-128"/>
              </a:rPr>
              <a:t>: Presidential succession: If the president dies, the vice president becomes president.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26</a:t>
            </a:r>
            <a:r>
              <a:rPr lang="en-US" sz="2800" smtClean="0">
                <a:ea typeface="ＭＳ Ｐゴシック" pitchFamily="34" charset="-128"/>
              </a:rPr>
              <a:t>: Makes 18 the national voting 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27</a:t>
            </a:r>
            <a:r>
              <a:rPr lang="en-US" sz="2800" smtClean="0">
                <a:ea typeface="ＭＳ Ｐゴシック" pitchFamily="34" charset="-128"/>
              </a:rPr>
              <a:t>: Prevents Congress from raising its pay before the end of their term.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ea typeface="ＭＳ Ｐゴシック" pitchFamily="34" charset="-128"/>
              </a:rPr>
              <a:t>If they raise their pay, it only goes into effect after an 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_________ Amendment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" pitchFamily="-96" charset="0"/>
                <a:ea typeface="ＭＳ Ｐゴシック" pitchFamily="34" charset="-128"/>
              </a:rPr>
              <a:t>No poll taxes</a:t>
            </a:r>
          </a:p>
          <a:p>
            <a:pPr lvl="1" eaLnBrk="1" hangingPunct="1"/>
            <a:r>
              <a:rPr lang="en-US" smtClean="0">
                <a:latin typeface="Times" pitchFamily="-96" charset="0"/>
                <a:ea typeface="ＭＳ Ｐゴシック" pitchFamily="34" charset="-128"/>
              </a:rPr>
              <a:t>Cannot be forced to pay a fee in order to vote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41988" name="Picture 4" descr="Voters at the Voting Booths, ca. 194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11738" y="1711325"/>
            <a:ext cx="3106737" cy="4030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_________Amendment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600200"/>
            <a:ext cx="403225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" pitchFamily="-96" charset="0"/>
                <a:ea typeface="ＭＳ Ｐゴシック" pitchFamily="34" charset="-128"/>
              </a:rPr>
              <a:t>All citizens 18 years of age and older have the right to vote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43012" name="Picture 4" descr="flagspiky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2754313" cy="4114800"/>
          </a:xfrm>
          <a:noFill/>
        </p:spPr>
      </p:pic>
      <p:pic>
        <p:nvPicPr>
          <p:cNvPr id="43013" name="Picture 5" descr="rock_the_vot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191000"/>
            <a:ext cx="21256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How to Amend!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process for amending the Constitution is stated in </a:t>
            </a:r>
            <a:r>
              <a:rPr lang="en-US" b="1" smtClean="0">
                <a:ea typeface="ＭＳ Ｐゴシック" pitchFamily="34" charset="-128"/>
              </a:rPr>
              <a:t>Article IV (4) </a:t>
            </a:r>
            <a:r>
              <a:rPr lang="en-US" smtClean="0">
                <a:ea typeface="ＭＳ Ｐゴシック" pitchFamily="34" charset="-128"/>
              </a:rPr>
              <a:t>of the US Constitution.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  <a:t>Pg. 23</a:t>
            </a:r>
            <a:b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</a:br>
            <a: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  <a:t>To PROPOSE an Amendment</a:t>
            </a:r>
            <a:r>
              <a:rPr lang="en-US" sz="32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  <a:t>:</a:t>
            </a:r>
            <a:endParaRPr lang="en-US" b="1" smtClean="0">
              <a:solidFill>
                <a:schemeClr val="tx1"/>
              </a:solidFill>
              <a:latin typeface="Copperplate Gothic Bold" pitchFamily="34" charset="0"/>
              <a:ea typeface="ＭＳ Ｐゴシック" pitchFamily="34" charset="-128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153400" cy="3124200"/>
          </a:xfrm>
          <a:prstGeom prst="rect">
            <a:avLst/>
          </a:prstGeom>
          <a:solidFill>
            <a:srgbClr val="FFFF00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20000"/>
              </a:lnSpc>
            </a:pPr>
            <a:endParaRPr lang="en-US" sz="3200" b="1" u="sng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By 2/3 vote in both the House and the Senate</a:t>
            </a:r>
          </a:p>
          <a:p>
            <a:pPr algn="ctr" eaLnBrk="0" hangingPunct="0">
              <a:lnSpc>
                <a:spcPct val="40000"/>
              </a:lnSpc>
            </a:pPr>
            <a:endParaRPr lang="en-US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91000" y="2743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Monotype Corsiva" pitchFamily="66" charset="0"/>
            </a:endParaRPr>
          </a:p>
        </p:txBody>
      </p:sp>
      <p:pic>
        <p:nvPicPr>
          <p:cNvPr id="29701" name="Picture 8" descr="capitol-building-picture.jpg">
            <a:hlinkClick r:id="rId3" tooltip="capitol-building-picture.jp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657600"/>
            <a:ext cx="68580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WordArt 9"/>
          <p:cNvSpPr>
            <a:spLocks noChangeArrowheads="1" noChangeShapeType="1" noTextEdit="1"/>
          </p:cNvSpPr>
          <p:nvPr/>
        </p:nvSpPr>
        <p:spPr bwMode="auto">
          <a:xfrm>
            <a:off x="1524000" y="4267200"/>
            <a:ext cx="747713" cy="1084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2/3</a:t>
            </a:r>
          </a:p>
        </p:txBody>
      </p:sp>
      <p:sp>
        <p:nvSpPr>
          <p:cNvPr id="29703" name="WordArt 11"/>
          <p:cNvSpPr>
            <a:spLocks noChangeArrowheads="1" noChangeShapeType="1" noTextEdit="1"/>
          </p:cNvSpPr>
          <p:nvPr/>
        </p:nvSpPr>
        <p:spPr bwMode="auto">
          <a:xfrm>
            <a:off x="6553200" y="4343400"/>
            <a:ext cx="747713" cy="1084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  <a:t>Pg. 23</a:t>
            </a:r>
            <a:b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</a:br>
            <a:r>
              <a:rPr lang="en-US" sz="2800" b="1" smtClean="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rPr>
              <a:t>To RATIFY an Amendment:</a:t>
            </a:r>
            <a:endParaRPr lang="en-US" b="1" smtClean="0">
              <a:solidFill>
                <a:schemeClr val="bg1"/>
              </a:solidFill>
              <a:latin typeface="Copperplate Gothic Bold" pitchFamily="34" charset="0"/>
              <a:ea typeface="ＭＳ Ｐゴシック" pitchFamily="34" charset="-128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52400" y="990600"/>
            <a:ext cx="5638800" cy="1828800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3200" b="1" u="sng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lnSpc>
                <a:spcPct val="20000"/>
              </a:lnSpc>
            </a:pPr>
            <a:endParaRPr lang="en-US" sz="3200" b="1" u="sng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¾ of the state legislatures</a:t>
            </a:r>
          </a:p>
          <a:p>
            <a:endParaRPr lang="en-US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4191000" y="2743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Monotype Corsiva" pitchFamily="66" charset="0"/>
            </a:endParaRPr>
          </a:p>
        </p:txBody>
      </p:sp>
      <p:pic>
        <p:nvPicPr>
          <p:cNvPr id="30725" name="Picture 8" descr="united_st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44386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6096000" y="2590800"/>
            <a:ext cx="2743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 Unicode MS" pitchFamily="34" charset="-128"/>
              </a:rPr>
              <a:t>FYI:  That would mean at least 38 out of 50 States would have to approve the Amendment for the Constitution to be changed.</a:t>
            </a:r>
          </a:p>
        </p:txBody>
      </p:sp>
      <p:sp>
        <p:nvSpPr>
          <p:cNvPr id="30727" name="WordArt 10"/>
          <p:cNvSpPr>
            <a:spLocks noChangeArrowheads="1" noChangeShapeType="1" noTextEdit="1"/>
          </p:cNvSpPr>
          <p:nvPr/>
        </p:nvSpPr>
        <p:spPr bwMode="auto">
          <a:xfrm>
            <a:off x="1752600" y="3962400"/>
            <a:ext cx="2286000" cy="1617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Does it become an amendment if…</a:t>
            </a:r>
            <a:br>
              <a:rPr lang="en-US" sz="4000" smtClean="0">
                <a:ea typeface="ＭＳ Ｐゴシック" pitchFamily="34" charset="-128"/>
              </a:rPr>
            </a:br>
            <a:r>
              <a:rPr lang="en-US" sz="4000" b="1" smtClean="0">
                <a:ea typeface="ＭＳ Ｐゴシック" pitchFamily="34" charset="-128"/>
              </a:rPr>
              <a:t>yes or no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Only 1/3 of the House and 1/3 of the Senate vote to propose the Amendment?______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2/3 of the House proposes the Amendment, but only 1/3 of the Senate votes to propose an Amendment? 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2/3 of the House and Senate propose, but only ¼ of the state legislatures ratify?____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2/3 of the House and Senate propose and ¾ of the state legislatures ratify?_____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2/3 of the House and Senate ratify and the President signs the Amendment?____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rights of the accused does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provide?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Why is the 8</a:t>
            </a:r>
            <a:r>
              <a:rPr lang="en-US" baseline="30000" dirty="0" smtClean="0"/>
              <a:t>th</a:t>
            </a:r>
            <a:r>
              <a:rPr lang="en-US" dirty="0" smtClean="0"/>
              <a:t> amendment so controversial?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does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 Americas citizens?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Mrs. Edwards</a:t>
            </a:r>
          </a:p>
          <a:p>
            <a:r>
              <a:rPr lang="en-US" dirty="0" smtClean="0"/>
              <a:t>9-25-13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pPr eaLnBrk="1" hangingPunct="1"/>
            <a:r>
              <a:rPr lang="en-US" sz="3500" b="1" smtClean="0">
                <a:ea typeface="ＭＳ Ｐゴシック" pitchFamily="34" charset="-128"/>
              </a:rPr>
              <a:t>Put on the Amendments 11-27 handout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AMENDMENTS</a:t>
            </a:r>
          </a:p>
          <a:p>
            <a:pPr marL="609600" indent="-609600" eaLnBrk="1" hangingPunct="1"/>
            <a:r>
              <a:rPr lang="en-US" b="1" smtClean="0">
                <a:ea typeface="ＭＳ Ｐゴシック" pitchFamily="34" charset="-128"/>
              </a:rPr>
              <a:t>Amendment 11</a:t>
            </a:r>
            <a:r>
              <a:rPr lang="en-US" smtClean="0">
                <a:ea typeface="ＭＳ Ｐゴシック" pitchFamily="34" charset="-128"/>
              </a:rPr>
              <a:t>: Supreme court will hear law suits between states </a:t>
            </a:r>
          </a:p>
          <a:p>
            <a:pPr marL="609600" indent="-609600" eaLnBrk="1" hangingPunct="1"/>
            <a:r>
              <a:rPr lang="en-US" b="1" smtClean="0">
                <a:ea typeface="ＭＳ Ｐゴシック" pitchFamily="34" charset="-128"/>
              </a:rPr>
              <a:t>Amendment 12</a:t>
            </a:r>
            <a:r>
              <a:rPr lang="en-US" smtClean="0">
                <a:ea typeface="ＭＳ Ｐゴシック" pitchFamily="34" charset="-128"/>
              </a:rPr>
              <a:t>: If there is a tie in the electoral college the House picks the President and the Senate picks the VP.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Notes 24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smtClean="0">
                <a:ea typeface="ＭＳ Ｐゴシック" pitchFamily="34" charset="-128"/>
              </a:rPr>
              <a:t>Amendments 13-15 were ratified following the Civil War</a:t>
            </a: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13</a:t>
            </a:r>
            <a:r>
              <a:rPr lang="en-US" sz="2800" smtClean="0">
                <a:ea typeface="ＭＳ Ｐゴシック" pitchFamily="34" charset="-128"/>
              </a:rPr>
              <a:t>: Ends Slavery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14</a:t>
            </a:r>
            <a:r>
              <a:rPr lang="en-US" sz="2800" smtClean="0">
                <a:ea typeface="ＭＳ Ｐゴシック" pitchFamily="34" charset="-128"/>
              </a:rPr>
              <a:t>: Gives all citizens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Equal Protection Under the Laws,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 this is later used to end segregation.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 pitchFamily="34" charset="-128"/>
              </a:rPr>
              <a:t>Amendment 15</a:t>
            </a:r>
            <a:r>
              <a:rPr lang="en-US" sz="2800" smtClean="0">
                <a:ea typeface="ＭＳ Ｐゴシック" pitchFamily="34" charset="-128"/>
              </a:rPr>
              <a:t>: Gives ALL Men the right to vote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Suffrage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, even former slaves.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________Amendment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Ended slavery in the United States</a:t>
            </a:r>
          </a:p>
        </p:txBody>
      </p:sp>
      <p:pic>
        <p:nvPicPr>
          <p:cNvPr id="34820" name="Picture 4" descr="Emacipat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1676400"/>
            <a:ext cx="4495800" cy="3084513"/>
          </a:xfrm>
          <a:noFill/>
        </p:spPr>
      </p:pic>
      <p:pic>
        <p:nvPicPr>
          <p:cNvPr id="34821" name="Picture 5" descr="Historical Documents - The 13th Amendment of the U.S. Constitut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14725"/>
            <a:ext cx="51054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</TotalTime>
  <Words>610</Words>
  <Application>Microsoft Office PowerPoint</Application>
  <PresentationFormat>On-screen Show (4:3)</PresentationFormat>
  <Paragraphs>84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How to Amend!</vt:lpstr>
      <vt:lpstr>Pg. 23 To PROPOSE an Amendment:</vt:lpstr>
      <vt:lpstr>Pg. 23 To RATIFY an Amendment:</vt:lpstr>
      <vt:lpstr>Does it become an amendment if… yes or no</vt:lpstr>
      <vt:lpstr>Warm Up </vt:lpstr>
      <vt:lpstr>Put on the Amendments 11-27 handout</vt:lpstr>
      <vt:lpstr>Notes 24</vt:lpstr>
      <vt:lpstr>________Amendment</vt:lpstr>
      <vt:lpstr>______ Amendment</vt:lpstr>
      <vt:lpstr>_______Amendment</vt:lpstr>
      <vt:lpstr>Notes 24</vt:lpstr>
      <vt:lpstr>________Amendment</vt:lpstr>
      <vt:lpstr>Notes 24</vt:lpstr>
      <vt:lpstr>Notes 20</vt:lpstr>
      <vt:lpstr>_________ Amendment</vt:lpstr>
      <vt:lpstr>_________Amendment</vt:lpstr>
    </vt:vector>
  </TitlesOfParts>
  <Company>Franklin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CE-Notes 23-24</dc:title>
  <dc:creator>kerrydonahue</dc:creator>
  <cp:lastModifiedBy>karal.edwards</cp:lastModifiedBy>
  <cp:revision>88</cp:revision>
  <dcterms:created xsi:type="dcterms:W3CDTF">2009-02-13T19:57:17Z</dcterms:created>
  <dcterms:modified xsi:type="dcterms:W3CDTF">2015-03-02T17:25:31Z</dcterms:modified>
</cp:coreProperties>
</file>