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7" r:id="rId1"/>
    <p:sldMasterId id="2147483658" r:id="rId2"/>
  </p:sldMasterIdLst>
  <p:notesMasterIdLst>
    <p:notesMasterId r:id="rId30"/>
  </p:notesMasterIdLst>
  <p:sldIdLst>
    <p:sldId id="257" r:id="rId3"/>
    <p:sldId id="258" r:id="rId4"/>
    <p:sldId id="259" r:id="rId5"/>
    <p:sldId id="260" r:id="rId6"/>
    <p:sldId id="261" r:id="rId7"/>
    <p:sldId id="262" r:id="rId8"/>
    <p:sldId id="263" r:id="rId9"/>
    <p:sldId id="265" r:id="rId10"/>
    <p:sldId id="266" r:id="rId11"/>
    <p:sldId id="267" r:id="rId12"/>
    <p:sldId id="268" r:id="rId13"/>
    <p:sldId id="269" r:id="rId14"/>
    <p:sldId id="270" r:id="rId15"/>
    <p:sldId id="272" r:id="rId16"/>
    <p:sldId id="273" r:id="rId17"/>
    <p:sldId id="274" r:id="rId18"/>
    <p:sldId id="275" r:id="rId19"/>
    <p:sldId id="276" r:id="rId20"/>
    <p:sldId id="277" r:id="rId21"/>
    <p:sldId id="278" r:id="rId22"/>
    <p:sldId id="279" r:id="rId23"/>
    <p:sldId id="280" r:id="rId24"/>
    <p:sldId id="281" r:id="rId25"/>
    <p:sldId id="282" r:id="rId26"/>
    <p:sldId id="292" r:id="rId27"/>
    <p:sldId id="293" r:id="rId28"/>
    <p:sldId id="294" r:id="rId29"/>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29A923E8-B486-4ED2-9C3E-4E1339BCDFCB}">
  <a:tblStyle styleId="{29A923E8-B486-4ED2-9C3E-4E1339BCDFCB}" styleName="Table_0"/>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51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a:lvl1pPr>
            <a:lvl2pPr marL="457200" marR="0" indent="0" algn="l" rtl="0">
              <a:lnSpc>
                <a:spcPct val="100000"/>
              </a:lnSpc>
              <a:spcBef>
                <a:spcPts val="0"/>
              </a:spcBef>
              <a:spcAft>
                <a:spcPts val="0"/>
              </a:spcAft>
              <a:defRPr/>
            </a:lvl2pPr>
            <a:lvl3pPr marL="914400" marR="0" indent="0" algn="l" rtl="0">
              <a:lnSpc>
                <a:spcPct val="100000"/>
              </a:lnSpc>
              <a:spcBef>
                <a:spcPts val="0"/>
              </a:spcBef>
              <a:spcAft>
                <a:spcPts val="0"/>
              </a:spcAft>
              <a:defRPr/>
            </a:lvl3pPr>
            <a:lvl4pPr marL="1371600" marR="0" indent="0" algn="l" rtl="0">
              <a:lnSpc>
                <a:spcPct val="100000"/>
              </a:lnSpc>
              <a:spcBef>
                <a:spcPts val="0"/>
              </a:spcBef>
              <a:spcAft>
                <a:spcPts val="0"/>
              </a:spcAft>
              <a:defRPr/>
            </a:lvl4pPr>
            <a:lvl5pPr marL="1828800" marR="0" indent="0" algn="l" rtl="0">
              <a:lnSpc>
                <a:spcPct val="100000"/>
              </a:lnSpc>
              <a:spcBef>
                <a:spcPts val="0"/>
              </a:spcBef>
              <a:spcAft>
                <a:spcPts val="0"/>
              </a:spcAft>
              <a:defRPr/>
            </a:lvl5pPr>
            <a:lvl6pPr marL="2286000" marR="0" indent="0" algn="l" rtl="0">
              <a:lnSpc>
                <a:spcPct val="100000"/>
              </a:lnSpc>
              <a:spcBef>
                <a:spcPts val="0"/>
              </a:spcBef>
              <a:spcAft>
                <a:spcPts val="0"/>
              </a:spcAft>
              <a:defRPr/>
            </a:lvl6pPr>
            <a:lvl7pPr marL="3200400" marR="0" indent="0" algn="l" rtl="0">
              <a:lnSpc>
                <a:spcPct val="100000"/>
              </a:lnSpc>
              <a:spcBef>
                <a:spcPts val="0"/>
              </a:spcBef>
              <a:spcAft>
                <a:spcPts val="0"/>
              </a:spcAft>
              <a:defRPr/>
            </a:lvl7pPr>
            <a:lvl8pPr marL="4572000" marR="0" indent="0" algn="l" rtl="0">
              <a:lnSpc>
                <a:spcPct val="100000"/>
              </a:lnSpc>
              <a:spcBef>
                <a:spcPts val="0"/>
              </a:spcBef>
              <a:spcAft>
                <a:spcPts val="0"/>
              </a:spcAft>
              <a:defRPr/>
            </a:lvl8pPr>
            <a:lvl9pPr marL="6400800" marR="0" indent="0" algn="l" rtl="0">
              <a:lnSpc>
                <a:spcPct val="100000"/>
              </a:lnSpc>
              <a:spcBef>
                <a:spcPts val="0"/>
              </a:spcBef>
              <a:spcAft>
                <a:spcPts val="0"/>
              </a:spcAft>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a:lvl1pPr>
            <a:lvl2pPr marL="457200" marR="0" indent="0" algn="l" rtl="0">
              <a:lnSpc>
                <a:spcPct val="100000"/>
              </a:lnSpc>
              <a:spcBef>
                <a:spcPts val="0"/>
              </a:spcBef>
              <a:spcAft>
                <a:spcPts val="0"/>
              </a:spcAft>
              <a:defRPr/>
            </a:lvl2pPr>
            <a:lvl3pPr marL="914400" marR="0" indent="0" algn="l" rtl="0">
              <a:lnSpc>
                <a:spcPct val="100000"/>
              </a:lnSpc>
              <a:spcBef>
                <a:spcPts val="0"/>
              </a:spcBef>
              <a:spcAft>
                <a:spcPts val="0"/>
              </a:spcAft>
              <a:defRPr/>
            </a:lvl3pPr>
            <a:lvl4pPr marL="1371600" marR="0" indent="0" algn="l" rtl="0">
              <a:lnSpc>
                <a:spcPct val="100000"/>
              </a:lnSpc>
              <a:spcBef>
                <a:spcPts val="0"/>
              </a:spcBef>
              <a:spcAft>
                <a:spcPts val="0"/>
              </a:spcAft>
              <a:defRPr/>
            </a:lvl4pPr>
            <a:lvl5pPr marL="1828800" marR="0" indent="0" algn="l" rtl="0">
              <a:lnSpc>
                <a:spcPct val="100000"/>
              </a:lnSpc>
              <a:spcBef>
                <a:spcPts val="0"/>
              </a:spcBef>
              <a:spcAft>
                <a:spcPts val="0"/>
              </a:spcAft>
              <a:defRPr/>
            </a:lvl5pPr>
            <a:lvl6pPr marL="2286000" marR="0" indent="0" algn="l" rtl="0">
              <a:lnSpc>
                <a:spcPct val="100000"/>
              </a:lnSpc>
              <a:spcBef>
                <a:spcPts val="0"/>
              </a:spcBef>
              <a:spcAft>
                <a:spcPts val="0"/>
              </a:spcAft>
              <a:defRPr/>
            </a:lvl6pPr>
            <a:lvl7pPr marL="3200400" marR="0" indent="0" algn="l" rtl="0">
              <a:lnSpc>
                <a:spcPct val="100000"/>
              </a:lnSpc>
              <a:spcBef>
                <a:spcPts val="0"/>
              </a:spcBef>
              <a:spcAft>
                <a:spcPts val="0"/>
              </a:spcAft>
              <a:defRPr/>
            </a:lvl7pPr>
            <a:lvl8pPr marL="4572000" marR="0" indent="0" algn="l" rtl="0">
              <a:lnSpc>
                <a:spcPct val="100000"/>
              </a:lnSpc>
              <a:spcBef>
                <a:spcPts val="0"/>
              </a:spcBef>
              <a:spcAft>
                <a:spcPts val="0"/>
              </a:spcAft>
              <a:defRPr/>
            </a:lvl8pPr>
            <a:lvl9pPr marL="6400800" marR="0" indent="0" algn="l" rtl="0">
              <a:lnSpc>
                <a:spcPct val="100000"/>
              </a:lnSpc>
              <a:spcBef>
                <a:spcPts val="0"/>
              </a:spcBef>
              <a:spcAft>
                <a:spcPts val="0"/>
              </a:spcAft>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6" name="Shape 6"/>
          <p:cNvSpPr txBox="1">
            <a:spLocks noGrp="1"/>
          </p:cNvSpPr>
          <p:nvPr>
            <p:ph type="ftr" idx="11"/>
          </p:nvPr>
        </p:nvSpPr>
        <p:spPr>
          <a:xfrm>
            <a:off x="0" y="8685211"/>
            <a:ext cx="2971799" cy="4572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defRPr/>
            </a:lvl1pPr>
            <a:lvl2pPr marL="457200" marR="0" indent="0" algn="l" rtl="0">
              <a:lnSpc>
                <a:spcPct val="100000"/>
              </a:lnSpc>
              <a:spcBef>
                <a:spcPts val="0"/>
              </a:spcBef>
              <a:spcAft>
                <a:spcPts val="0"/>
              </a:spcAft>
              <a:defRPr/>
            </a:lvl2pPr>
            <a:lvl3pPr marL="914400" marR="0" indent="0" algn="l" rtl="0">
              <a:lnSpc>
                <a:spcPct val="100000"/>
              </a:lnSpc>
              <a:spcBef>
                <a:spcPts val="0"/>
              </a:spcBef>
              <a:spcAft>
                <a:spcPts val="0"/>
              </a:spcAft>
              <a:defRPr/>
            </a:lvl3pPr>
            <a:lvl4pPr marL="1371600" marR="0" indent="0" algn="l" rtl="0">
              <a:lnSpc>
                <a:spcPct val="100000"/>
              </a:lnSpc>
              <a:spcBef>
                <a:spcPts val="0"/>
              </a:spcBef>
              <a:spcAft>
                <a:spcPts val="0"/>
              </a:spcAft>
              <a:defRPr/>
            </a:lvl4pPr>
            <a:lvl5pPr marL="1828800" marR="0" indent="0" algn="l" rtl="0">
              <a:lnSpc>
                <a:spcPct val="100000"/>
              </a:lnSpc>
              <a:spcBef>
                <a:spcPts val="0"/>
              </a:spcBef>
              <a:spcAft>
                <a:spcPts val="0"/>
              </a:spcAft>
              <a:defRPr/>
            </a:lvl5pPr>
            <a:lvl6pPr marL="2286000" marR="0" indent="0" algn="l" rtl="0">
              <a:lnSpc>
                <a:spcPct val="100000"/>
              </a:lnSpc>
              <a:spcBef>
                <a:spcPts val="0"/>
              </a:spcBef>
              <a:spcAft>
                <a:spcPts val="0"/>
              </a:spcAft>
              <a:defRPr/>
            </a:lvl6pPr>
            <a:lvl7pPr marL="3200400" marR="0" indent="0" algn="l" rtl="0">
              <a:lnSpc>
                <a:spcPct val="100000"/>
              </a:lnSpc>
              <a:spcBef>
                <a:spcPts val="0"/>
              </a:spcBef>
              <a:spcAft>
                <a:spcPts val="0"/>
              </a:spcAft>
              <a:defRPr/>
            </a:lvl7pPr>
            <a:lvl8pPr marL="4572000" marR="0" indent="0" algn="l" rtl="0">
              <a:lnSpc>
                <a:spcPct val="100000"/>
              </a:lnSpc>
              <a:spcBef>
                <a:spcPts val="0"/>
              </a:spcBef>
              <a:spcAft>
                <a:spcPts val="0"/>
              </a:spcAft>
              <a:defRPr/>
            </a:lvl8pPr>
            <a:lvl9pPr marL="6400800" marR="0" indent="0" algn="l" rtl="0">
              <a:lnSpc>
                <a:spcPct val="100000"/>
              </a:lnSpc>
              <a:spcBef>
                <a:spcPts val="0"/>
              </a:spcBef>
              <a:spcAft>
                <a:spcPts val="0"/>
              </a:spcAft>
              <a:defRPr/>
            </a:lvl9pPr>
          </a:lstStyle>
          <a:p>
            <a:endParaRPr/>
          </a:p>
        </p:txBody>
      </p:sp>
      <p:sp>
        <p:nvSpPr>
          <p:cNvPr id="7" name="Shape 7"/>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lvl1pPr marL="0" marR="0" indent="0" algn="r" rtl="0">
              <a:lnSpc>
                <a:spcPct val="100000"/>
              </a:lnSpc>
              <a:spcBef>
                <a:spcPts val="0"/>
              </a:spcBef>
              <a:spcAft>
                <a:spcPts val="0"/>
              </a:spcAft>
              <a:buNone/>
              <a:defRPr sz="1200" b="0" i="0" u="none" strike="noStrike" cap="none" baseline="0">
                <a:solidFill>
                  <a:srgbClr val="000000"/>
                </a:solidFill>
                <a:latin typeface="Arial"/>
                <a:ea typeface="Arial"/>
                <a:cs typeface="Arial"/>
                <a:sym typeface="Arial"/>
              </a:defRPr>
            </a:lvl1pPr>
          </a:lstStyle>
          <a:p>
            <a:pPr marL="0" lvl="0" indent="0">
              <a:spcBef>
                <a:spcPts val="0"/>
              </a:spcBef>
              <a:buClr>
                <a:srgbClr val="000000"/>
              </a:buClr>
              <a:buSzPct val="25000"/>
              <a:buFont typeface="Arial"/>
              <a:buNone/>
            </a:pPr>
            <a:fld id="{00000000-1234-1234-1234-123412341234}" type="slidenum">
              <a:rPr lang="en-US"/>
              <a:pPr marL="0" lvl="0" indent="0">
                <a:spcBef>
                  <a:spcPts val="0"/>
                </a:spcBef>
                <a:buClr>
                  <a:srgbClr val="000000"/>
                </a:buClr>
                <a:buSzPct val="25000"/>
                <a:buFont typeface="Arial"/>
                <a:buNone/>
              </a:pPr>
              <a:t>‹#›</a:t>
            </a:fld>
            <a:endParaRPr lang="en-US"/>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05" name="Shape 1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70" name="Shape 1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11</a:t>
            </a:fld>
            <a:endParaRPr lang="en-US" sz="1200" b="0" i="0" u="none" strike="noStrike" cap="none" baseline="0">
              <a:solidFill>
                <a:srgbClr val="000000"/>
              </a:solidFill>
              <a:latin typeface="Arial"/>
              <a:ea typeface="Arial"/>
              <a:cs typeface="Arial"/>
              <a:sym typeface="Arial"/>
            </a:endParaRPr>
          </a:p>
        </p:txBody>
      </p:sp>
      <p:sp>
        <p:nvSpPr>
          <p:cNvPr id="179" name="Shape 179"/>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11</a:t>
            </a:fld>
            <a:endParaRPr lang="en-US" sz="1200" b="0" i="0" u="none" strike="noStrike" cap="none" baseline="0">
              <a:solidFill>
                <a:srgbClr val="000000"/>
              </a:solidFill>
              <a:latin typeface="Arial"/>
              <a:ea typeface="Arial"/>
              <a:cs typeface="Arial"/>
              <a:sym typeface="Arial"/>
            </a:endParaRPr>
          </a:p>
        </p:txBody>
      </p:sp>
      <p:sp>
        <p:nvSpPr>
          <p:cNvPr id="180" name="Shape 1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1" name="Shape 181"/>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87" name="Shape 1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93" name="Shape 1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07" name="Shape 2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13" name="Shape 2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19" name="Shape 2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25" name="Shape 2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31" name="Shape 2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37" name="Shape 23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38" name="Shape 238"/>
          <p:cNvSpPr txBox="1">
            <a:spLocks noGrp="1"/>
          </p:cNvSpPr>
          <p:nvPr>
            <p:ph type="sldNum" idx="12"/>
          </p:nvPr>
        </p:nvSpPr>
        <p:spPr>
          <a:xfrm>
            <a:off x="3884612" y="8685211"/>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13" name="Shape 1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44" name="Shape 24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45" name="Shape 245"/>
          <p:cNvSpPr txBox="1">
            <a:spLocks noGrp="1"/>
          </p:cNvSpPr>
          <p:nvPr>
            <p:ph type="sldNum" idx="12"/>
          </p:nvPr>
        </p:nvSpPr>
        <p:spPr>
          <a:xfrm>
            <a:off x="3884612" y="8685211"/>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51" name="Shape 2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57" name="Shape 2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63" name="Shape 2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69" name="Shape 2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29" name="Shape 3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35" name="Shape 3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41" name="Shape 3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19" name="Shape 1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24" name="Shape 1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36" name="Shape 1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44" name="Shape 1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56" name="Shape 1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64" name="Shape 1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457200" y="704850"/>
            <a:ext cx="8229600" cy="1143000"/>
          </a:xfrm>
          <a:prstGeom prst="rect">
            <a:avLst/>
          </a:prstGeom>
          <a:noFill/>
          <a:ln>
            <a:noFill/>
          </a:ln>
        </p:spPr>
        <p:txBody>
          <a:bodyPr lIns="91425" tIns="91425" rIns="91425" bIns="91425" anchor="b"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
        <p:nvSpPr>
          <p:cNvPr id="25" name="Shape 25"/>
          <p:cNvSpPr txBox="1">
            <a:spLocks noGrp="1"/>
          </p:cNvSpPr>
          <p:nvPr>
            <p:ph type="body" idx="1"/>
          </p:nvPr>
        </p:nvSpPr>
        <p:spPr>
          <a:xfrm>
            <a:off x="457200" y="1935161"/>
            <a:ext cx="8229600" cy="4389436"/>
          </a:xfrm>
          <a:prstGeom prst="rect">
            <a:avLst/>
          </a:prstGeom>
          <a:noFill/>
          <a:ln>
            <a:noFill/>
          </a:ln>
        </p:spPr>
        <p:txBody>
          <a:bodyPr lIns="91425" tIns="91425" rIns="91425" bIns="91425" anchor="t" anchorCtr="0"/>
          <a:lstStyle>
            <a:lvl1pPr marL="273050" indent="-116204" algn="l" rtl="0">
              <a:spcBef>
                <a:spcPts val="520"/>
              </a:spcBef>
              <a:spcAft>
                <a:spcPts val="0"/>
              </a:spcAft>
              <a:buClr>
                <a:srgbClr val="0BD0D9"/>
              </a:buClr>
              <a:buFont typeface="Noto Symbol"/>
              <a:buChar char="●"/>
              <a:defRPr/>
            </a:lvl1pPr>
            <a:lvl2pPr marL="639763" indent="-116522" algn="l" rtl="0">
              <a:spcBef>
                <a:spcPts val="480"/>
              </a:spcBef>
              <a:spcAft>
                <a:spcPts val="0"/>
              </a:spcAft>
              <a:buClr>
                <a:schemeClr val="accent1"/>
              </a:buClr>
              <a:buFont typeface="Noto Symbol"/>
              <a:buChar char="●"/>
              <a:defRPr/>
            </a:lvl2pPr>
            <a:lvl3pPr marL="914400" indent="-160655" algn="l" rtl="0">
              <a:spcBef>
                <a:spcPts val="420"/>
              </a:spcBef>
              <a:spcAft>
                <a:spcPts val="0"/>
              </a:spcAft>
              <a:buClr>
                <a:schemeClr val="accent2"/>
              </a:buClr>
              <a:buFont typeface="Noto Symbol"/>
              <a:buChar char="●"/>
              <a:defRPr/>
            </a:lvl3pPr>
            <a:lvl4pPr marL="1187450" indent="-127000" algn="l" rtl="0">
              <a:spcBef>
                <a:spcPts val="400"/>
              </a:spcBef>
              <a:spcAft>
                <a:spcPts val="0"/>
              </a:spcAft>
              <a:buClr>
                <a:srgbClr val="0BD0D9"/>
              </a:buClr>
              <a:buFont typeface="Noto Symbol"/>
              <a:buChar char="●"/>
              <a:defRPr/>
            </a:lvl4pPr>
            <a:lvl5pPr marL="1462088" indent="-134937" algn="l" rtl="0">
              <a:spcBef>
                <a:spcPts val="400"/>
              </a:spcBef>
              <a:spcAft>
                <a:spcPts val="0"/>
              </a:spcAft>
              <a:buClr>
                <a:srgbClr val="10CF9B"/>
              </a:buClr>
              <a:buFont typeface="Noto Symbol"/>
              <a:buChar char="●"/>
              <a:defRPr/>
            </a:lvl5pPr>
            <a:lvl6pPr marL="1737360" indent="-121920" algn="l" rtl="0">
              <a:spcBef>
                <a:spcPts val="360"/>
              </a:spcBef>
              <a:buClr>
                <a:schemeClr val="accent5"/>
              </a:buClr>
              <a:buFont typeface="Noto Symbol"/>
              <a:buChar char="●"/>
              <a:defRPr/>
            </a:lvl6pPr>
            <a:lvl7pPr marL="1920240" indent="-111760" algn="l" rtl="0">
              <a:spcBef>
                <a:spcPts val="320"/>
              </a:spcBef>
              <a:buClr>
                <a:schemeClr val="accent6"/>
              </a:buClr>
              <a:buFont typeface="Noto Symbol"/>
              <a:buChar char="●"/>
              <a:defRPr/>
            </a:lvl7pPr>
            <a:lvl8pPr marL="2194560" indent="-86360" algn="l" rtl="0">
              <a:spcBef>
                <a:spcPts val="320"/>
              </a:spcBef>
              <a:buClr>
                <a:schemeClr val="dk2"/>
              </a:buClr>
              <a:buFont typeface="Constantia"/>
              <a:buChar char="•"/>
              <a:defRPr/>
            </a:lvl8pPr>
            <a:lvl9pPr marL="2468880" indent="-93979" algn="l" rtl="0">
              <a:spcBef>
                <a:spcPts val="280"/>
              </a:spcBef>
              <a:buClr>
                <a:schemeClr val="dk2"/>
              </a:buClr>
              <a:buFont typeface="Constantia"/>
              <a:buChar char="•"/>
              <a:defRPr/>
            </a:lvl9pPr>
          </a:lstStyle>
          <a:p>
            <a:endParaRPr/>
          </a:p>
        </p:txBody>
      </p:sp>
      <p:sp>
        <p:nvSpPr>
          <p:cNvPr id="26" name="Shape 26"/>
          <p:cNvSpPr txBox="1">
            <a:spLocks noGrp="1"/>
          </p:cNvSpPr>
          <p:nvPr>
            <p:ph type="dt" idx="10"/>
          </p:nvPr>
        </p:nvSpPr>
        <p:spPr>
          <a:xfrm>
            <a:off x="457200" y="6356350"/>
            <a:ext cx="2133599" cy="365125"/>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7" name="Shape 27"/>
          <p:cNvSpPr txBox="1">
            <a:spLocks noGrp="1"/>
          </p:cNvSpPr>
          <p:nvPr>
            <p:ph type="ftr" idx="11"/>
          </p:nvPr>
        </p:nvSpPr>
        <p:spPr>
          <a:xfrm>
            <a:off x="2667000" y="6356350"/>
            <a:ext cx="3352799" cy="365125"/>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8" name="Shape 28"/>
          <p:cNvSpPr txBox="1">
            <a:spLocks noGrp="1"/>
          </p:cNvSpPr>
          <p:nvPr>
            <p:ph type="sldNum" idx="12"/>
          </p:nvPr>
        </p:nvSpPr>
        <p:spPr>
          <a:xfrm>
            <a:off x="7924800" y="6356350"/>
            <a:ext cx="762000" cy="365125"/>
          </a:xfrm>
          <a:prstGeom prst="rect">
            <a:avLst/>
          </a:prstGeom>
          <a:noFill/>
          <a:ln>
            <a:noFill/>
          </a:ln>
        </p:spPr>
        <p:txBody>
          <a:bodyPr lIns="0" tIns="0" rIns="0" bIns="0" anchor="b" anchorCtr="0">
            <a:noAutofit/>
          </a:bodyPr>
          <a:lstStyle>
            <a:lvl1pPr marL="0" marR="0" indent="0" algn="r" rtl="0">
              <a:lnSpc>
                <a:spcPct val="100000"/>
              </a:lnSpc>
              <a:spcBef>
                <a:spcPts val="0"/>
              </a:spcBef>
              <a:spcAft>
                <a:spcPts val="0"/>
              </a:spcAft>
              <a:buNone/>
              <a:defRPr sz="1200" b="0" i="0" u="none" strike="noStrike" cap="none" baseline="0">
                <a:solidFill>
                  <a:srgbClr val="045C75"/>
                </a:solidFill>
                <a:latin typeface="Arial"/>
                <a:ea typeface="Arial"/>
                <a:cs typeface="Arial"/>
                <a:sym typeface="Arial"/>
              </a:defRPr>
            </a:lvl1pPr>
          </a:lstStyle>
          <a:p>
            <a:pPr marL="0" lvl="0" indent="0">
              <a:spcBef>
                <a:spcPts val="0"/>
              </a:spcBef>
              <a:buClr>
                <a:srgbClr val="045C75"/>
              </a:buClr>
              <a:buSzPct val="25000"/>
              <a:buFont typeface="Arial"/>
              <a:buNone/>
            </a:pPr>
            <a:fld id="{00000000-1234-1234-1234-123412341234}" type="slidenum">
              <a:rPr lang="en-US"/>
              <a:pPr marL="0" lvl="0" indent="0">
                <a:spcBef>
                  <a:spcPts val="0"/>
                </a:spcBef>
                <a:buClr>
                  <a:srgbClr val="045C75"/>
                </a:buClr>
                <a:buSzPct val="25000"/>
                <a:buFont typeface="Arial"/>
                <a:buNone/>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9"/>
        <p:cNvGrpSpPr/>
        <p:nvPr/>
      </p:nvGrpSpPr>
      <p:grpSpPr>
        <a:xfrm>
          <a:off x="0" y="0"/>
          <a:ext cx="0" cy="0"/>
          <a:chOff x="0" y="0"/>
          <a:chExt cx="0" cy="0"/>
        </a:xfrm>
      </p:grpSpPr>
      <p:sp>
        <p:nvSpPr>
          <p:cNvPr id="30" name="Shape 30"/>
          <p:cNvSpPr txBox="1">
            <a:spLocks noGrp="1"/>
          </p:cNvSpPr>
          <p:nvPr>
            <p:ph type="dt" idx="10"/>
          </p:nvPr>
        </p:nvSpPr>
        <p:spPr>
          <a:xfrm>
            <a:off x="457200" y="6356350"/>
            <a:ext cx="2133599" cy="365125"/>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1" name="Shape 31"/>
          <p:cNvSpPr txBox="1">
            <a:spLocks noGrp="1"/>
          </p:cNvSpPr>
          <p:nvPr>
            <p:ph type="ftr" idx="11"/>
          </p:nvPr>
        </p:nvSpPr>
        <p:spPr>
          <a:xfrm>
            <a:off x="2667000" y="6356350"/>
            <a:ext cx="3352799" cy="365125"/>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2" name="Shape 32"/>
          <p:cNvSpPr txBox="1">
            <a:spLocks noGrp="1"/>
          </p:cNvSpPr>
          <p:nvPr>
            <p:ph type="sldNum" idx="12"/>
          </p:nvPr>
        </p:nvSpPr>
        <p:spPr>
          <a:xfrm>
            <a:off x="7924800" y="6356350"/>
            <a:ext cx="762000" cy="365125"/>
          </a:xfrm>
          <a:prstGeom prst="rect">
            <a:avLst/>
          </a:prstGeom>
          <a:noFill/>
          <a:ln>
            <a:noFill/>
          </a:ln>
        </p:spPr>
        <p:txBody>
          <a:bodyPr lIns="0" tIns="0" rIns="0" bIns="0" anchor="b" anchorCtr="0">
            <a:noAutofit/>
          </a:bodyPr>
          <a:lstStyle>
            <a:lvl1pPr marL="0" marR="0" indent="0" algn="r" rtl="0">
              <a:lnSpc>
                <a:spcPct val="100000"/>
              </a:lnSpc>
              <a:spcBef>
                <a:spcPts val="0"/>
              </a:spcBef>
              <a:spcAft>
                <a:spcPts val="0"/>
              </a:spcAft>
              <a:buNone/>
              <a:defRPr sz="1200" b="0" i="0" u="none" strike="noStrike" cap="none" baseline="0">
                <a:solidFill>
                  <a:srgbClr val="045C75"/>
                </a:solidFill>
                <a:latin typeface="Arial"/>
                <a:ea typeface="Arial"/>
                <a:cs typeface="Arial"/>
                <a:sym typeface="Arial"/>
              </a:defRPr>
            </a:lvl1pPr>
          </a:lstStyle>
          <a:p>
            <a:pPr marL="0" lvl="0" indent="0">
              <a:spcBef>
                <a:spcPts val="0"/>
              </a:spcBef>
              <a:buClr>
                <a:srgbClr val="045C75"/>
              </a:buClr>
              <a:buSzPct val="25000"/>
              <a:buFont typeface="Arial"/>
              <a:buNone/>
            </a:pPr>
            <a:fld id="{00000000-1234-1234-1234-123412341234}" type="slidenum">
              <a:rPr lang="en-US"/>
              <a:pPr marL="0" lvl="0" indent="0">
                <a:spcBef>
                  <a:spcPts val="0"/>
                </a:spcBef>
                <a:buClr>
                  <a:srgbClr val="045C75"/>
                </a:buClr>
                <a:buSzPct val="25000"/>
                <a:buFont typeface="Arial"/>
                <a:buNone/>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rot="5400000">
            <a:off x="5052218" y="2491582"/>
            <a:ext cx="5211763" cy="2057400"/>
          </a:xfrm>
          <a:prstGeom prst="rect">
            <a:avLst/>
          </a:prstGeom>
          <a:noFill/>
          <a:ln>
            <a:noFill/>
          </a:ln>
        </p:spPr>
        <p:txBody>
          <a:bodyPr lIns="91425" tIns="91425" rIns="91425" bIns="91425" anchor="b"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
        <p:nvSpPr>
          <p:cNvPr id="35" name="Shape 35"/>
          <p:cNvSpPr txBox="1">
            <a:spLocks noGrp="1"/>
          </p:cNvSpPr>
          <p:nvPr>
            <p:ph type="body" idx="1"/>
          </p:nvPr>
        </p:nvSpPr>
        <p:spPr>
          <a:xfrm rot="5400000">
            <a:off x="861218" y="510382"/>
            <a:ext cx="5211763" cy="6019799"/>
          </a:xfrm>
          <a:prstGeom prst="rect">
            <a:avLst/>
          </a:prstGeom>
          <a:noFill/>
          <a:ln>
            <a:noFill/>
          </a:ln>
        </p:spPr>
        <p:txBody>
          <a:bodyPr lIns="91425" tIns="91425" rIns="91425" bIns="91425" anchor="t" anchorCtr="0"/>
          <a:lstStyle>
            <a:lvl1pPr marL="273050" indent="-116204" algn="l" rtl="0">
              <a:spcBef>
                <a:spcPts val="520"/>
              </a:spcBef>
              <a:spcAft>
                <a:spcPts val="0"/>
              </a:spcAft>
              <a:buClr>
                <a:srgbClr val="0BD0D9"/>
              </a:buClr>
              <a:buFont typeface="Noto Symbol"/>
              <a:buChar char="●"/>
              <a:defRPr/>
            </a:lvl1pPr>
            <a:lvl2pPr marL="639763" indent="-116522" algn="l" rtl="0">
              <a:spcBef>
                <a:spcPts val="480"/>
              </a:spcBef>
              <a:spcAft>
                <a:spcPts val="0"/>
              </a:spcAft>
              <a:buClr>
                <a:schemeClr val="accent1"/>
              </a:buClr>
              <a:buFont typeface="Noto Symbol"/>
              <a:buChar char="●"/>
              <a:defRPr/>
            </a:lvl2pPr>
            <a:lvl3pPr marL="914400" indent="-160655" algn="l" rtl="0">
              <a:spcBef>
                <a:spcPts val="420"/>
              </a:spcBef>
              <a:spcAft>
                <a:spcPts val="0"/>
              </a:spcAft>
              <a:buClr>
                <a:schemeClr val="accent2"/>
              </a:buClr>
              <a:buFont typeface="Noto Symbol"/>
              <a:buChar char="●"/>
              <a:defRPr/>
            </a:lvl3pPr>
            <a:lvl4pPr marL="1187450" indent="-127000" algn="l" rtl="0">
              <a:spcBef>
                <a:spcPts val="400"/>
              </a:spcBef>
              <a:spcAft>
                <a:spcPts val="0"/>
              </a:spcAft>
              <a:buClr>
                <a:srgbClr val="0BD0D9"/>
              </a:buClr>
              <a:buFont typeface="Noto Symbol"/>
              <a:buChar char="●"/>
              <a:defRPr/>
            </a:lvl4pPr>
            <a:lvl5pPr marL="1462088" indent="-134937" algn="l" rtl="0">
              <a:spcBef>
                <a:spcPts val="400"/>
              </a:spcBef>
              <a:spcAft>
                <a:spcPts val="0"/>
              </a:spcAft>
              <a:buClr>
                <a:srgbClr val="10CF9B"/>
              </a:buClr>
              <a:buFont typeface="Noto Symbol"/>
              <a:buChar char="●"/>
              <a:defRPr/>
            </a:lvl5pPr>
            <a:lvl6pPr marL="1737360" indent="-121920" algn="l" rtl="0">
              <a:spcBef>
                <a:spcPts val="360"/>
              </a:spcBef>
              <a:buClr>
                <a:schemeClr val="accent5"/>
              </a:buClr>
              <a:buFont typeface="Noto Symbol"/>
              <a:buChar char="●"/>
              <a:defRPr/>
            </a:lvl6pPr>
            <a:lvl7pPr marL="1920240" indent="-111760" algn="l" rtl="0">
              <a:spcBef>
                <a:spcPts val="320"/>
              </a:spcBef>
              <a:buClr>
                <a:schemeClr val="accent6"/>
              </a:buClr>
              <a:buFont typeface="Noto Symbol"/>
              <a:buChar char="●"/>
              <a:defRPr/>
            </a:lvl7pPr>
            <a:lvl8pPr marL="2194560" indent="-86360" algn="l" rtl="0">
              <a:spcBef>
                <a:spcPts val="320"/>
              </a:spcBef>
              <a:buClr>
                <a:schemeClr val="dk2"/>
              </a:buClr>
              <a:buFont typeface="Constantia"/>
              <a:buChar char="•"/>
              <a:defRPr/>
            </a:lvl8pPr>
            <a:lvl9pPr marL="2468880" indent="-93979" algn="l" rtl="0">
              <a:spcBef>
                <a:spcPts val="280"/>
              </a:spcBef>
              <a:buClr>
                <a:schemeClr val="dk2"/>
              </a:buClr>
              <a:buFont typeface="Constantia"/>
              <a:buChar char="•"/>
              <a:defRPr/>
            </a:lvl9pPr>
          </a:lstStyle>
          <a:p>
            <a:endParaRPr/>
          </a:p>
        </p:txBody>
      </p:sp>
      <p:sp>
        <p:nvSpPr>
          <p:cNvPr id="36" name="Shape 36"/>
          <p:cNvSpPr txBox="1">
            <a:spLocks noGrp="1"/>
          </p:cNvSpPr>
          <p:nvPr>
            <p:ph type="dt" idx="10"/>
          </p:nvPr>
        </p:nvSpPr>
        <p:spPr>
          <a:xfrm>
            <a:off x="457200" y="6356350"/>
            <a:ext cx="2133599" cy="365125"/>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7" name="Shape 37"/>
          <p:cNvSpPr txBox="1">
            <a:spLocks noGrp="1"/>
          </p:cNvSpPr>
          <p:nvPr>
            <p:ph type="ftr" idx="11"/>
          </p:nvPr>
        </p:nvSpPr>
        <p:spPr>
          <a:xfrm>
            <a:off x="2667000" y="6356350"/>
            <a:ext cx="3352799" cy="365125"/>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8" name="Shape 38"/>
          <p:cNvSpPr txBox="1">
            <a:spLocks noGrp="1"/>
          </p:cNvSpPr>
          <p:nvPr>
            <p:ph type="sldNum" idx="12"/>
          </p:nvPr>
        </p:nvSpPr>
        <p:spPr>
          <a:xfrm>
            <a:off x="7924800" y="6356350"/>
            <a:ext cx="762000" cy="365125"/>
          </a:xfrm>
          <a:prstGeom prst="rect">
            <a:avLst/>
          </a:prstGeom>
          <a:noFill/>
          <a:ln>
            <a:noFill/>
          </a:ln>
        </p:spPr>
        <p:txBody>
          <a:bodyPr lIns="0" tIns="0" rIns="0" bIns="0" anchor="b" anchorCtr="0">
            <a:noAutofit/>
          </a:bodyPr>
          <a:lstStyle>
            <a:lvl1pPr marL="0" marR="0" indent="0" algn="r" rtl="0">
              <a:lnSpc>
                <a:spcPct val="100000"/>
              </a:lnSpc>
              <a:spcBef>
                <a:spcPts val="0"/>
              </a:spcBef>
              <a:spcAft>
                <a:spcPts val="0"/>
              </a:spcAft>
              <a:buNone/>
              <a:defRPr sz="1200" b="0" i="0" u="none" strike="noStrike" cap="none" baseline="0">
                <a:solidFill>
                  <a:srgbClr val="045C75"/>
                </a:solidFill>
                <a:latin typeface="Arial"/>
                <a:ea typeface="Arial"/>
                <a:cs typeface="Arial"/>
                <a:sym typeface="Arial"/>
              </a:defRPr>
            </a:lvl1pPr>
          </a:lstStyle>
          <a:p>
            <a:pPr marL="0" lvl="0" indent="0">
              <a:spcBef>
                <a:spcPts val="0"/>
              </a:spcBef>
              <a:buClr>
                <a:srgbClr val="045C75"/>
              </a:buClr>
              <a:buSzPct val="25000"/>
              <a:buFont typeface="Arial"/>
              <a:buNone/>
            </a:pPr>
            <a:fld id="{00000000-1234-1234-1234-123412341234}" type="slidenum">
              <a:rPr lang="en-US"/>
              <a:pPr marL="0" lvl="0" indent="0">
                <a:spcBef>
                  <a:spcPts val="0"/>
                </a:spcBef>
                <a:buClr>
                  <a:srgbClr val="045C75"/>
                </a:buClr>
                <a:buSzPct val="25000"/>
                <a:buFont typeface="Arial"/>
                <a:buNone/>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704850"/>
            <a:ext cx="8229600" cy="1143000"/>
          </a:xfrm>
          <a:prstGeom prst="rect">
            <a:avLst/>
          </a:prstGeom>
          <a:noFill/>
          <a:ln>
            <a:noFill/>
          </a:ln>
        </p:spPr>
        <p:txBody>
          <a:bodyPr lIns="91425" tIns="91425" rIns="91425" bIns="91425" anchor="b"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
        <p:nvSpPr>
          <p:cNvPr id="41" name="Shape 41"/>
          <p:cNvSpPr txBox="1">
            <a:spLocks noGrp="1"/>
          </p:cNvSpPr>
          <p:nvPr>
            <p:ph type="body" idx="1"/>
          </p:nvPr>
        </p:nvSpPr>
        <p:spPr>
          <a:xfrm rot="5400000">
            <a:off x="2377281" y="15080"/>
            <a:ext cx="4389436" cy="8229600"/>
          </a:xfrm>
          <a:prstGeom prst="rect">
            <a:avLst/>
          </a:prstGeom>
          <a:noFill/>
          <a:ln>
            <a:noFill/>
          </a:ln>
        </p:spPr>
        <p:txBody>
          <a:bodyPr lIns="91425" tIns="91425" rIns="91425" bIns="91425" anchor="t" anchorCtr="0"/>
          <a:lstStyle>
            <a:lvl1pPr marL="273050" indent="-116204" algn="l" rtl="0">
              <a:spcBef>
                <a:spcPts val="520"/>
              </a:spcBef>
              <a:spcAft>
                <a:spcPts val="0"/>
              </a:spcAft>
              <a:buClr>
                <a:srgbClr val="0BD0D9"/>
              </a:buClr>
              <a:buFont typeface="Noto Symbol"/>
              <a:buChar char="●"/>
              <a:defRPr/>
            </a:lvl1pPr>
            <a:lvl2pPr marL="639763" indent="-116522" algn="l" rtl="0">
              <a:spcBef>
                <a:spcPts val="480"/>
              </a:spcBef>
              <a:spcAft>
                <a:spcPts val="0"/>
              </a:spcAft>
              <a:buClr>
                <a:schemeClr val="accent1"/>
              </a:buClr>
              <a:buFont typeface="Noto Symbol"/>
              <a:buChar char="●"/>
              <a:defRPr/>
            </a:lvl2pPr>
            <a:lvl3pPr marL="914400" indent="-160655" algn="l" rtl="0">
              <a:spcBef>
                <a:spcPts val="420"/>
              </a:spcBef>
              <a:spcAft>
                <a:spcPts val="0"/>
              </a:spcAft>
              <a:buClr>
                <a:schemeClr val="accent2"/>
              </a:buClr>
              <a:buFont typeface="Noto Symbol"/>
              <a:buChar char="●"/>
              <a:defRPr/>
            </a:lvl3pPr>
            <a:lvl4pPr marL="1187450" indent="-127000" algn="l" rtl="0">
              <a:spcBef>
                <a:spcPts val="400"/>
              </a:spcBef>
              <a:spcAft>
                <a:spcPts val="0"/>
              </a:spcAft>
              <a:buClr>
                <a:srgbClr val="0BD0D9"/>
              </a:buClr>
              <a:buFont typeface="Noto Symbol"/>
              <a:buChar char="●"/>
              <a:defRPr/>
            </a:lvl4pPr>
            <a:lvl5pPr marL="1462088" indent="-134937" algn="l" rtl="0">
              <a:spcBef>
                <a:spcPts val="400"/>
              </a:spcBef>
              <a:spcAft>
                <a:spcPts val="0"/>
              </a:spcAft>
              <a:buClr>
                <a:srgbClr val="10CF9B"/>
              </a:buClr>
              <a:buFont typeface="Noto Symbol"/>
              <a:buChar char="●"/>
              <a:defRPr/>
            </a:lvl5pPr>
            <a:lvl6pPr marL="1737360" indent="-121920" algn="l" rtl="0">
              <a:spcBef>
                <a:spcPts val="360"/>
              </a:spcBef>
              <a:buClr>
                <a:schemeClr val="accent5"/>
              </a:buClr>
              <a:buFont typeface="Noto Symbol"/>
              <a:buChar char="●"/>
              <a:defRPr/>
            </a:lvl6pPr>
            <a:lvl7pPr marL="1920240" indent="-111760" algn="l" rtl="0">
              <a:spcBef>
                <a:spcPts val="320"/>
              </a:spcBef>
              <a:buClr>
                <a:schemeClr val="accent6"/>
              </a:buClr>
              <a:buFont typeface="Noto Symbol"/>
              <a:buChar char="●"/>
              <a:defRPr/>
            </a:lvl7pPr>
            <a:lvl8pPr marL="2194560" indent="-86360" algn="l" rtl="0">
              <a:spcBef>
                <a:spcPts val="320"/>
              </a:spcBef>
              <a:buClr>
                <a:schemeClr val="dk2"/>
              </a:buClr>
              <a:buFont typeface="Constantia"/>
              <a:buChar char="•"/>
              <a:defRPr/>
            </a:lvl8pPr>
            <a:lvl9pPr marL="2468880" indent="-93979" algn="l" rtl="0">
              <a:spcBef>
                <a:spcPts val="280"/>
              </a:spcBef>
              <a:buClr>
                <a:schemeClr val="dk2"/>
              </a:buClr>
              <a:buFont typeface="Constantia"/>
              <a:buChar char="•"/>
              <a:defRPr/>
            </a:lvl9pPr>
          </a:lstStyle>
          <a:p>
            <a:endParaRPr/>
          </a:p>
        </p:txBody>
      </p:sp>
      <p:sp>
        <p:nvSpPr>
          <p:cNvPr id="42" name="Shape 42"/>
          <p:cNvSpPr txBox="1">
            <a:spLocks noGrp="1"/>
          </p:cNvSpPr>
          <p:nvPr>
            <p:ph type="dt" idx="10"/>
          </p:nvPr>
        </p:nvSpPr>
        <p:spPr>
          <a:xfrm>
            <a:off x="457200" y="6356350"/>
            <a:ext cx="2133599" cy="365125"/>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3" name="Shape 43"/>
          <p:cNvSpPr txBox="1">
            <a:spLocks noGrp="1"/>
          </p:cNvSpPr>
          <p:nvPr>
            <p:ph type="ftr" idx="11"/>
          </p:nvPr>
        </p:nvSpPr>
        <p:spPr>
          <a:xfrm>
            <a:off x="2667000" y="6356350"/>
            <a:ext cx="3352799" cy="365125"/>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4" name="Shape 44"/>
          <p:cNvSpPr txBox="1">
            <a:spLocks noGrp="1"/>
          </p:cNvSpPr>
          <p:nvPr>
            <p:ph type="sldNum" idx="12"/>
          </p:nvPr>
        </p:nvSpPr>
        <p:spPr>
          <a:xfrm>
            <a:off x="7924800" y="6356350"/>
            <a:ext cx="762000" cy="365125"/>
          </a:xfrm>
          <a:prstGeom prst="rect">
            <a:avLst/>
          </a:prstGeom>
          <a:noFill/>
          <a:ln>
            <a:noFill/>
          </a:ln>
        </p:spPr>
        <p:txBody>
          <a:bodyPr lIns="0" tIns="0" rIns="0" bIns="0" anchor="b" anchorCtr="0">
            <a:noAutofit/>
          </a:bodyPr>
          <a:lstStyle>
            <a:lvl1pPr marL="0" marR="0" indent="0" algn="r" rtl="0">
              <a:lnSpc>
                <a:spcPct val="100000"/>
              </a:lnSpc>
              <a:spcBef>
                <a:spcPts val="0"/>
              </a:spcBef>
              <a:spcAft>
                <a:spcPts val="0"/>
              </a:spcAft>
              <a:buNone/>
              <a:defRPr sz="1200" b="0" i="0" u="none" strike="noStrike" cap="none" baseline="0">
                <a:solidFill>
                  <a:srgbClr val="045C75"/>
                </a:solidFill>
                <a:latin typeface="Arial"/>
                <a:ea typeface="Arial"/>
                <a:cs typeface="Arial"/>
                <a:sym typeface="Arial"/>
              </a:defRPr>
            </a:lvl1pPr>
          </a:lstStyle>
          <a:p>
            <a:pPr marL="0" lvl="0" indent="0">
              <a:spcBef>
                <a:spcPts val="0"/>
              </a:spcBef>
              <a:buClr>
                <a:srgbClr val="045C75"/>
              </a:buClr>
              <a:buSzPct val="25000"/>
              <a:buFont typeface="Arial"/>
              <a:buNone/>
            </a:pPr>
            <a:fld id="{00000000-1234-1234-1234-123412341234}" type="slidenum">
              <a:rPr lang="en-US"/>
              <a:pPr marL="0" lvl="0" indent="0">
                <a:spcBef>
                  <a:spcPts val="0"/>
                </a:spcBef>
                <a:buClr>
                  <a:srgbClr val="045C75"/>
                </a:buClr>
                <a:buSzPct val="25000"/>
                <a:buFont typeface="Arial"/>
                <a:buNone/>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685800" y="514352"/>
            <a:ext cx="2743199" cy="1162049"/>
          </a:xfrm>
          <a:prstGeom prst="rect">
            <a:avLst/>
          </a:prstGeom>
          <a:noFill/>
          <a:ln>
            <a:noFill/>
          </a:ln>
        </p:spPr>
        <p:txBody>
          <a:bodyPr lIns="91425" tIns="91425" rIns="91425" bIns="91425" anchor="b" anchorCtr="0"/>
          <a:lstStyle>
            <a:lvl1pPr algn="l" rtl="0">
              <a:spcBef>
                <a:spcPts val="0"/>
              </a:spcBef>
              <a:buClr>
                <a:schemeClr val="dk2"/>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7" name="Shape 47"/>
          <p:cNvSpPr txBox="1">
            <a:spLocks noGrp="1"/>
          </p:cNvSpPr>
          <p:nvPr>
            <p:ph type="body" idx="1"/>
          </p:nvPr>
        </p:nvSpPr>
        <p:spPr>
          <a:xfrm>
            <a:off x="685800" y="1676400"/>
            <a:ext cx="2743199" cy="4572000"/>
          </a:xfrm>
          <a:prstGeom prst="rect">
            <a:avLst/>
          </a:prstGeom>
          <a:noFill/>
          <a:ln>
            <a:noFill/>
          </a:ln>
        </p:spPr>
        <p:txBody>
          <a:bodyPr lIns="91425" tIns="91425" rIns="91425" bIns="91425" anchor="t" anchorCtr="0"/>
          <a:lstStyle>
            <a:lvl1pPr marL="0" indent="0" algn="l" rtl="0">
              <a:spcBef>
                <a:spcPts val="0"/>
              </a:spcBef>
              <a:buFont typeface="Constantia"/>
              <a:buNone/>
              <a:defRPr/>
            </a:lvl1pPr>
            <a:lvl2pPr indent="0" algn="l" rtl="0">
              <a:spcBef>
                <a:spcPts val="0"/>
              </a:spcBef>
              <a:buFont typeface="Constantia"/>
              <a:buNone/>
              <a:defRPr/>
            </a:lvl2pPr>
            <a:lvl3pPr indent="0" algn="l" rtl="0">
              <a:spcBef>
                <a:spcPts val="0"/>
              </a:spcBef>
              <a:buFont typeface="Constantia"/>
              <a:buNone/>
              <a:defRPr/>
            </a:lvl3pPr>
            <a:lvl4pPr indent="0" algn="l" rtl="0">
              <a:spcBef>
                <a:spcPts val="0"/>
              </a:spcBef>
              <a:buFont typeface="Constantia"/>
              <a:buNone/>
              <a:defRPr/>
            </a:lvl4pPr>
            <a:lvl5pPr indent="0" algn="l" rtl="0">
              <a:spcBef>
                <a:spcPts val="0"/>
              </a:spcBef>
              <a:buFont typeface="Constanti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8" name="Shape 48"/>
          <p:cNvSpPr txBox="1">
            <a:spLocks noGrp="1"/>
          </p:cNvSpPr>
          <p:nvPr>
            <p:ph type="body" idx="2"/>
          </p:nvPr>
        </p:nvSpPr>
        <p:spPr>
          <a:xfrm>
            <a:off x="3575050" y="1676400"/>
            <a:ext cx="5111750" cy="45720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9" name="Shape 49"/>
          <p:cNvSpPr txBox="1">
            <a:spLocks noGrp="1"/>
          </p:cNvSpPr>
          <p:nvPr>
            <p:ph type="dt" idx="10"/>
          </p:nvPr>
        </p:nvSpPr>
        <p:spPr>
          <a:xfrm>
            <a:off x="457200" y="6356350"/>
            <a:ext cx="2133599" cy="365125"/>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0" name="Shape 50"/>
          <p:cNvSpPr txBox="1">
            <a:spLocks noGrp="1"/>
          </p:cNvSpPr>
          <p:nvPr>
            <p:ph type="ftr" idx="11"/>
          </p:nvPr>
        </p:nvSpPr>
        <p:spPr>
          <a:xfrm>
            <a:off x="2667000" y="6356350"/>
            <a:ext cx="3352799" cy="365125"/>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1" name="Shape 51"/>
          <p:cNvSpPr txBox="1">
            <a:spLocks noGrp="1"/>
          </p:cNvSpPr>
          <p:nvPr>
            <p:ph type="sldNum" idx="12"/>
          </p:nvPr>
        </p:nvSpPr>
        <p:spPr>
          <a:xfrm>
            <a:off x="7924800" y="6356350"/>
            <a:ext cx="762000" cy="365125"/>
          </a:xfrm>
          <a:prstGeom prst="rect">
            <a:avLst/>
          </a:prstGeom>
          <a:noFill/>
          <a:ln>
            <a:noFill/>
          </a:ln>
        </p:spPr>
        <p:txBody>
          <a:bodyPr lIns="0" tIns="0" rIns="0" bIns="0" anchor="b" anchorCtr="0">
            <a:noAutofit/>
          </a:bodyPr>
          <a:lstStyle>
            <a:lvl1pPr marL="0" marR="0" indent="0" algn="r" rtl="0">
              <a:lnSpc>
                <a:spcPct val="100000"/>
              </a:lnSpc>
              <a:spcBef>
                <a:spcPts val="0"/>
              </a:spcBef>
              <a:spcAft>
                <a:spcPts val="0"/>
              </a:spcAft>
              <a:buNone/>
              <a:defRPr sz="1200" b="0" i="0" u="none" strike="noStrike" cap="none" baseline="0">
                <a:solidFill>
                  <a:srgbClr val="045C75"/>
                </a:solidFill>
                <a:latin typeface="Arial"/>
                <a:ea typeface="Arial"/>
                <a:cs typeface="Arial"/>
                <a:sym typeface="Arial"/>
              </a:defRPr>
            </a:lvl1pPr>
          </a:lstStyle>
          <a:p>
            <a:pPr marL="0" lvl="0" indent="0">
              <a:spcBef>
                <a:spcPts val="0"/>
              </a:spcBef>
              <a:buClr>
                <a:srgbClr val="045C75"/>
              </a:buClr>
              <a:buSzPct val="25000"/>
              <a:buFont typeface="Arial"/>
              <a:buNone/>
            </a:pPr>
            <a:fld id="{00000000-1234-1234-1234-123412341234}" type="slidenum">
              <a:rPr lang="en-US"/>
              <a:pPr marL="0" lvl="0" indent="0">
                <a:spcBef>
                  <a:spcPts val="0"/>
                </a:spcBef>
                <a:buClr>
                  <a:srgbClr val="045C75"/>
                </a:buClr>
                <a:buSzPct val="25000"/>
                <a:buFont typeface="Arial"/>
                <a:buNone/>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704087"/>
            <a:ext cx="8305799" cy="1143000"/>
          </a:xfrm>
          <a:prstGeom prst="rect">
            <a:avLst/>
          </a:prstGeom>
          <a:noFill/>
          <a:ln>
            <a:noFill/>
          </a:ln>
        </p:spPr>
        <p:txBody>
          <a:bodyPr lIns="91425" tIns="91425" rIns="91425" bIns="91425" anchor="b" anchorCtr="0"/>
          <a:lstStyle>
            <a:lvl1pPr algn="l" rtl="0">
              <a:spcBef>
                <a:spcPts val="0"/>
              </a:spcBef>
              <a:buClr>
                <a:schemeClr val="dk2"/>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4" name="Shape 54"/>
          <p:cNvSpPr txBox="1">
            <a:spLocks noGrp="1"/>
          </p:cNvSpPr>
          <p:nvPr>
            <p:ph type="dt" idx="10"/>
          </p:nvPr>
        </p:nvSpPr>
        <p:spPr>
          <a:xfrm>
            <a:off x="457200" y="6356350"/>
            <a:ext cx="2133599" cy="365125"/>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5" name="Shape 55"/>
          <p:cNvSpPr txBox="1">
            <a:spLocks noGrp="1"/>
          </p:cNvSpPr>
          <p:nvPr>
            <p:ph type="ftr" idx="11"/>
          </p:nvPr>
        </p:nvSpPr>
        <p:spPr>
          <a:xfrm>
            <a:off x="2667000" y="6356350"/>
            <a:ext cx="3352799" cy="365125"/>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6" name="Shape 56"/>
          <p:cNvSpPr txBox="1">
            <a:spLocks noGrp="1"/>
          </p:cNvSpPr>
          <p:nvPr>
            <p:ph type="sldNum" idx="12"/>
          </p:nvPr>
        </p:nvSpPr>
        <p:spPr>
          <a:xfrm>
            <a:off x="7924800" y="6356350"/>
            <a:ext cx="762000" cy="365125"/>
          </a:xfrm>
          <a:prstGeom prst="rect">
            <a:avLst/>
          </a:prstGeom>
          <a:noFill/>
          <a:ln>
            <a:noFill/>
          </a:ln>
        </p:spPr>
        <p:txBody>
          <a:bodyPr lIns="0" tIns="0" rIns="0" bIns="0" anchor="b" anchorCtr="0">
            <a:noAutofit/>
          </a:bodyPr>
          <a:lstStyle>
            <a:lvl1pPr marL="0" marR="0" indent="0" algn="r" rtl="0">
              <a:lnSpc>
                <a:spcPct val="100000"/>
              </a:lnSpc>
              <a:spcBef>
                <a:spcPts val="0"/>
              </a:spcBef>
              <a:spcAft>
                <a:spcPts val="0"/>
              </a:spcAft>
              <a:buNone/>
              <a:defRPr sz="1200" b="0" i="0" u="none" strike="noStrike" cap="none" baseline="0">
                <a:solidFill>
                  <a:srgbClr val="045C75"/>
                </a:solidFill>
                <a:latin typeface="Arial"/>
                <a:ea typeface="Arial"/>
                <a:cs typeface="Arial"/>
                <a:sym typeface="Arial"/>
              </a:defRPr>
            </a:lvl1pPr>
          </a:lstStyle>
          <a:p>
            <a:pPr marL="0" lvl="0" indent="0">
              <a:spcBef>
                <a:spcPts val="0"/>
              </a:spcBef>
              <a:buClr>
                <a:srgbClr val="045C75"/>
              </a:buClr>
              <a:buSzPct val="25000"/>
              <a:buFont typeface="Arial"/>
              <a:buNone/>
            </a:pPr>
            <a:fld id="{00000000-1234-1234-1234-123412341234}" type="slidenum">
              <a:rPr lang="en-US"/>
              <a:pPr marL="0" lvl="0" indent="0">
                <a:spcBef>
                  <a:spcPts val="0"/>
                </a:spcBef>
                <a:buClr>
                  <a:srgbClr val="045C75"/>
                </a:buClr>
                <a:buSzPct val="25000"/>
                <a:buFont typeface="Arial"/>
                <a:buNone/>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704087"/>
            <a:ext cx="8229600" cy="1143000"/>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9" name="Shape 59"/>
          <p:cNvSpPr txBox="1">
            <a:spLocks noGrp="1"/>
          </p:cNvSpPr>
          <p:nvPr>
            <p:ph type="body" idx="1"/>
          </p:nvPr>
        </p:nvSpPr>
        <p:spPr>
          <a:xfrm>
            <a:off x="457200" y="1855248"/>
            <a:ext cx="4040187" cy="659352"/>
          </a:xfrm>
          <a:prstGeom prst="rect">
            <a:avLst/>
          </a:prstGeom>
          <a:noFill/>
          <a:ln>
            <a:noFill/>
          </a:ln>
        </p:spPr>
        <p:txBody>
          <a:bodyPr lIns="91425" tIns="91425" rIns="91425" bIns="91425" anchor="ctr" anchorCtr="0"/>
          <a:lstStyle>
            <a:lvl1pPr marL="0" indent="0" rtl="0">
              <a:spcBef>
                <a:spcPts val="0"/>
              </a:spcBef>
              <a:buClr>
                <a:schemeClr val="dk2"/>
              </a:buClr>
              <a:buFont typeface="Constantia"/>
              <a:buNone/>
              <a:defRPr/>
            </a:lvl1pPr>
            <a:lvl2pPr rtl="0">
              <a:spcBef>
                <a:spcPts val="0"/>
              </a:spcBef>
              <a:buFont typeface="Constantia"/>
              <a:buNone/>
              <a:defRPr/>
            </a:lvl2pPr>
            <a:lvl3pPr rtl="0">
              <a:spcBef>
                <a:spcPts val="0"/>
              </a:spcBef>
              <a:buFont typeface="Constantia"/>
              <a:buNone/>
              <a:defRPr/>
            </a:lvl3pPr>
            <a:lvl4pPr rtl="0">
              <a:spcBef>
                <a:spcPts val="0"/>
              </a:spcBef>
              <a:buFont typeface="Constantia"/>
              <a:buNone/>
              <a:defRPr/>
            </a:lvl4pPr>
            <a:lvl5pPr rtl="0">
              <a:spcBef>
                <a:spcPts val="0"/>
              </a:spcBef>
              <a:buFont typeface="Constanti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0" name="Shape 60"/>
          <p:cNvSpPr txBox="1">
            <a:spLocks noGrp="1"/>
          </p:cNvSpPr>
          <p:nvPr>
            <p:ph type="body" idx="2"/>
          </p:nvPr>
        </p:nvSpPr>
        <p:spPr>
          <a:xfrm>
            <a:off x="4645025" y="1859757"/>
            <a:ext cx="4041774" cy="654843"/>
          </a:xfrm>
          <a:prstGeom prst="rect">
            <a:avLst/>
          </a:prstGeom>
          <a:noFill/>
          <a:ln>
            <a:noFill/>
          </a:ln>
        </p:spPr>
        <p:txBody>
          <a:bodyPr lIns="91425" tIns="91425" rIns="91425" bIns="91425" anchor="ctr" anchorCtr="0"/>
          <a:lstStyle>
            <a:lvl1pPr marL="0" indent="0" rtl="0">
              <a:spcBef>
                <a:spcPts val="0"/>
              </a:spcBef>
              <a:buClr>
                <a:schemeClr val="dk2"/>
              </a:buClr>
              <a:buFont typeface="Constantia"/>
              <a:buNone/>
              <a:defRPr/>
            </a:lvl1pPr>
            <a:lvl2pPr rtl="0">
              <a:spcBef>
                <a:spcPts val="0"/>
              </a:spcBef>
              <a:buFont typeface="Constantia"/>
              <a:buNone/>
              <a:defRPr/>
            </a:lvl2pPr>
            <a:lvl3pPr rtl="0">
              <a:spcBef>
                <a:spcPts val="0"/>
              </a:spcBef>
              <a:buFont typeface="Constantia"/>
              <a:buNone/>
              <a:defRPr/>
            </a:lvl3pPr>
            <a:lvl4pPr rtl="0">
              <a:spcBef>
                <a:spcPts val="0"/>
              </a:spcBef>
              <a:buFont typeface="Constantia"/>
              <a:buNone/>
              <a:defRPr/>
            </a:lvl4pPr>
            <a:lvl5pPr rtl="0">
              <a:spcBef>
                <a:spcPts val="0"/>
              </a:spcBef>
              <a:buFont typeface="Constanti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1" name="Shape 61"/>
          <p:cNvSpPr txBox="1">
            <a:spLocks noGrp="1"/>
          </p:cNvSpPr>
          <p:nvPr>
            <p:ph type="body" idx="3"/>
          </p:nvPr>
        </p:nvSpPr>
        <p:spPr>
          <a:xfrm>
            <a:off x="457200" y="2514600"/>
            <a:ext cx="4040187" cy="384572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2" name="Shape 62"/>
          <p:cNvSpPr txBox="1">
            <a:spLocks noGrp="1"/>
          </p:cNvSpPr>
          <p:nvPr>
            <p:ph type="body" idx="4"/>
          </p:nvPr>
        </p:nvSpPr>
        <p:spPr>
          <a:xfrm>
            <a:off x="4645025" y="2514600"/>
            <a:ext cx="4041774" cy="384572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3" name="Shape 63"/>
          <p:cNvSpPr txBox="1">
            <a:spLocks noGrp="1"/>
          </p:cNvSpPr>
          <p:nvPr>
            <p:ph type="dt" idx="10"/>
          </p:nvPr>
        </p:nvSpPr>
        <p:spPr>
          <a:xfrm>
            <a:off x="457200" y="6356350"/>
            <a:ext cx="2133599" cy="365125"/>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4" name="Shape 64"/>
          <p:cNvSpPr txBox="1">
            <a:spLocks noGrp="1"/>
          </p:cNvSpPr>
          <p:nvPr>
            <p:ph type="ftr" idx="11"/>
          </p:nvPr>
        </p:nvSpPr>
        <p:spPr>
          <a:xfrm>
            <a:off x="2667000" y="6356350"/>
            <a:ext cx="3352799" cy="365125"/>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5" name="Shape 65"/>
          <p:cNvSpPr txBox="1">
            <a:spLocks noGrp="1"/>
          </p:cNvSpPr>
          <p:nvPr>
            <p:ph type="sldNum" idx="12"/>
          </p:nvPr>
        </p:nvSpPr>
        <p:spPr>
          <a:xfrm>
            <a:off x="7924800" y="6356350"/>
            <a:ext cx="762000" cy="365125"/>
          </a:xfrm>
          <a:prstGeom prst="rect">
            <a:avLst/>
          </a:prstGeom>
          <a:noFill/>
          <a:ln>
            <a:noFill/>
          </a:ln>
        </p:spPr>
        <p:txBody>
          <a:bodyPr lIns="0" tIns="0" rIns="0" bIns="0" anchor="b" anchorCtr="0">
            <a:noAutofit/>
          </a:bodyPr>
          <a:lstStyle>
            <a:lvl1pPr marL="0" marR="0" indent="0" algn="r" rtl="0">
              <a:lnSpc>
                <a:spcPct val="100000"/>
              </a:lnSpc>
              <a:spcBef>
                <a:spcPts val="0"/>
              </a:spcBef>
              <a:spcAft>
                <a:spcPts val="0"/>
              </a:spcAft>
              <a:buNone/>
              <a:defRPr sz="1200" b="0" i="0" u="none" strike="noStrike" cap="none" baseline="0">
                <a:solidFill>
                  <a:srgbClr val="045C75"/>
                </a:solidFill>
                <a:latin typeface="Arial"/>
                <a:ea typeface="Arial"/>
                <a:cs typeface="Arial"/>
                <a:sym typeface="Arial"/>
              </a:defRPr>
            </a:lvl1pPr>
          </a:lstStyle>
          <a:p>
            <a:pPr marL="0" lvl="0" indent="0">
              <a:spcBef>
                <a:spcPts val="0"/>
              </a:spcBef>
              <a:buClr>
                <a:srgbClr val="045C75"/>
              </a:buClr>
              <a:buSzPct val="25000"/>
              <a:buFont typeface="Arial"/>
              <a:buNone/>
            </a:pPr>
            <a:fld id="{00000000-1234-1234-1234-123412341234}" type="slidenum">
              <a:rPr lang="en-US"/>
              <a:pPr marL="0" lvl="0" indent="0">
                <a:spcBef>
                  <a:spcPts val="0"/>
                </a:spcBef>
                <a:buClr>
                  <a:srgbClr val="045C75"/>
                </a:buClr>
                <a:buSzPct val="25000"/>
                <a:buFont typeface="Arial"/>
                <a:buNone/>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57200" y="704087"/>
            <a:ext cx="8229600" cy="1143000"/>
          </a:xfrm>
          <a:prstGeom prst="rect">
            <a:avLst/>
          </a:prstGeom>
          <a:noFill/>
          <a:ln>
            <a:noFill/>
          </a:ln>
        </p:spPr>
        <p:txBody>
          <a:bodyPr lIns="91425" tIns="91425" rIns="91425" bIns="91425" anchor="b"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
        <p:nvSpPr>
          <p:cNvPr id="68" name="Shape 68"/>
          <p:cNvSpPr txBox="1">
            <a:spLocks noGrp="1"/>
          </p:cNvSpPr>
          <p:nvPr>
            <p:ph type="body" idx="1"/>
          </p:nvPr>
        </p:nvSpPr>
        <p:spPr>
          <a:xfrm>
            <a:off x="457200" y="1920084"/>
            <a:ext cx="4038599" cy="443483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9" name="Shape 69"/>
          <p:cNvSpPr txBox="1">
            <a:spLocks noGrp="1"/>
          </p:cNvSpPr>
          <p:nvPr>
            <p:ph type="body" idx="2"/>
          </p:nvPr>
        </p:nvSpPr>
        <p:spPr>
          <a:xfrm>
            <a:off x="4648200" y="1920084"/>
            <a:ext cx="4038599" cy="443483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0" name="Shape 70"/>
          <p:cNvSpPr txBox="1">
            <a:spLocks noGrp="1"/>
          </p:cNvSpPr>
          <p:nvPr>
            <p:ph type="dt" idx="10"/>
          </p:nvPr>
        </p:nvSpPr>
        <p:spPr>
          <a:xfrm>
            <a:off x="457200" y="6356350"/>
            <a:ext cx="2133599" cy="365125"/>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1" name="Shape 71"/>
          <p:cNvSpPr txBox="1">
            <a:spLocks noGrp="1"/>
          </p:cNvSpPr>
          <p:nvPr>
            <p:ph type="ftr" idx="11"/>
          </p:nvPr>
        </p:nvSpPr>
        <p:spPr>
          <a:xfrm>
            <a:off x="2667000" y="6356350"/>
            <a:ext cx="3352799" cy="365125"/>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2" name="Shape 72"/>
          <p:cNvSpPr txBox="1">
            <a:spLocks noGrp="1"/>
          </p:cNvSpPr>
          <p:nvPr>
            <p:ph type="sldNum" idx="12"/>
          </p:nvPr>
        </p:nvSpPr>
        <p:spPr>
          <a:xfrm>
            <a:off x="7924800" y="6356350"/>
            <a:ext cx="762000" cy="365125"/>
          </a:xfrm>
          <a:prstGeom prst="rect">
            <a:avLst/>
          </a:prstGeom>
          <a:noFill/>
          <a:ln>
            <a:noFill/>
          </a:ln>
        </p:spPr>
        <p:txBody>
          <a:bodyPr lIns="0" tIns="0" rIns="0" bIns="0" anchor="b" anchorCtr="0">
            <a:noAutofit/>
          </a:bodyPr>
          <a:lstStyle>
            <a:lvl1pPr marL="0" marR="0" indent="0" algn="r" rtl="0">
              <a:lnSpc>
                <a:spcPct val="100000"/>
              </a:lnSpc>
              <a:spcBef>
                <a:spcPts val="0"/>
              </a:spcBef>
              <a:spcAft>
                <a:spcPts val="0"/>
              </a:spcAft>
              <a:buNone/>
              <a:defRPr sz="1200" b="0" i="0" u="none" strike="noStrike" cap="none" baseline="0">
                <a:solidFill>
                  <a:srgbClr val="045C75"/>
                </a:solidFill>
                <a:latin typeface="Arial"/>
                <a:ea typeface="Arial"/>
                <a:cs typeface="Arial"/>
                <a:sym typeface="Arial"/>
              </a:defRPr>
            </a:lvl1pPr>
          </a:lstStyle>
          <a:p>
            <a:pPr marL="0" lvl="0" indent="0">
              <a:spcBef>
                <a:spcPts val="0"/>
              </a:spcBef>
              <a:buClr>
                <a:srgbClr val="045C75"/>
              </a:buClr>
              <a:buSzPct val="25000"/>
              <a:buFont typeface="Arial"/>
              <a:buNone/>
            </a:pPr>
            <a:fld id="{00000000-1234-1234-1234-123412341234}" type="slidenum">
              <a:rPr lang="en-US"/>
              <a:pPr marL="0" lvl="0" indent="0">
                <a:spcBef>
                  <a:spcPts val="0"/>
                </a:spcBef>
                <a:buClr>
                  <a:srgbClr val="045C75"/>
                </a:buClr>
                <a:buSzPct val="25000"/>
                <a:buFont typeface="Arial"/>
                <a:buNone/>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8"/>
        <p:cNvGrpSpPr/>
        <p:nvPr/>
      </p:nvGrpSpPr>
      <p:grpSpPr>
        <a:xfrm>
          <a:off x="0" y="0"/>
          <a:ext cx="0" cy="0"/>
          <a:chOff x="0" y="0"/>
          <a:chExt cx="0" cy="0"/>
        </a:xfrm>
      </p:grpSpPr>
      <p:sp>
        <p:nvSpPr>
          <p:cNvPr id="89" name="Shape 89"/>
          <p:cNvSpPr txBox="1">
            <a:spLocks noGrp="1"/>
          </p:cNvSpPr>
          <p:nvPr>
            <p:ph type="ctrTitle"/>
          </p:nvPr>
        </p:nvSpPr>
        <p:spPr>
          <a:xfrm>
            <a:off x="533400" y="1371600"/>
            <a:ext cx="7851648" cy="1828800"/>
          </a:xfrm>
          <a:prstGeom prst="rect">
            <a:avLst/>
          </a:prstGeom>
          <a:noFill/>
          <a:ln>
            <a:noFill/>
          </a:ln>
        </p:spPr>
        <p:txBody>
          <a:bodyPr lIns="91425" tIns="91425" rIns="91425" bIns="91425" anchor="b" anchorCtr="0"/>
          <a:lstStyle>
            <a:lvl1pPr marL="0" marR="0" indent="0" algn="r" rtl="0">
              <a:spcBef>
                <a:spcPts val="0"/>
              </a:spcBef>
              <a:spcAft>
                <a:spcPts val="0"/>
              </a:spcAft>
              <a:buClr>
                <a:srgbClr val="53ECF3"/>
              </a:buClr>
              <a:buFont typeface="Calibri"/>
              <a:buNone/>
              <a:defRPr/>
            </a:lvl1pPr>
            <a:lvl2pPr marL="0" marR="0" indent="0" algn="l" rtl="0">
              <a:spcBef>
                <a:spcPts val="0"/>
              </a:spcBef>
              <a:spcAft>
                <a:spcPts val="0"/>
              </a:spcAft>
              <a:defRPr/>
            </a:lvl2pPr>
            <a:lvl3pPr marL="0" marR="0" indent="0" algn="l" rtl="0">
              <a:spcBef>
                <a:spcPts val="0"/>
              </a:spcBef>
              <a:spcAft>
                <a:spcPts val="0"/>
              </a:spcAft>
              <a:defRPr/>
            </a:lvl3pPr>
            <a:lvl4pPr marL="0" marR="0" indent="0" algn="l" rtl="0">
              <a:spcBef>
                <a:spcPts val="0"/>
              </a:spcBef>
              <a:spcAft>
                <a:spcPts val="0"/>
              </a:spcAft>
              <a:defRPr/>
            </a:lvl4pPr>
            <a:lvl5pPr marL="0" marR="0" indent="0" algn="l" rtl="0">
              <a:spcBef>
                <a:spcPts val="0"/>
              </a:spcBef>
              <a:spcAft>
                <a:spcPts val="0"/>
              </a:spcAft>
              <a:defRPr/>
            </a:lvl5pPr>
            <a:lvl6pPr marL="457200" marR="0" indent="0" algn="l" rtl="0">
              <a:spcBef>
                <a:spcPts val="0"/>
              </a:spcBef>
              <a:spcAft>
                <a:spcPts val="0"/>
              </a:spcAft>
              <a:defRPr/>
            </a:lvl6pPr>
            <a:lvl7pPr marL="914400" marR="0" indent="0" algn="l" rtl="0">
              <a:spcBef>
                <a:spcPts val="0"/>
              </a:spcBef>
              <a:spcAft>
                <a:spcPts val="0"/>
              </a:spcAft>
              <a:defRPr/>
            </a:lvl7pPr>
            <a:lvl8pPr marL="1371600" marR="0" indent="0" algn="l" rtl="0">
              <a:spcBef>
                <a:spcPts val="0"/>
              </a:spcBef>
              <a:spcAft>
                <a:spcPts val="0"/>
              </a:spcAft>
              <a:defRPr/>
            </a:lvl8pPr>
            <a:lvl9pPr marL="1828800" marR="0" indent="0" algn="l" rtl="0">
              <a:spcBef>
                <a:spcPts val="0"/>
              </a:spcBef>
              <a:spcAft>
                <a:spcPts val="0"/>
              </a:spcAft>
              <a:defRPr/>
            </a:lvl9pPr>
          </a:lstStyle>
          <a:p>
            <a:endParaRPr/>
          </a:p>
        </p:txBody>
      </p:sp>
      <p:sp>
        <p:nvSpPr>
          <p:cNvPr id="90" name="Shape 90"/>
          <p:cNvSpPr txBox="1">
            <a:spLocks noGrp="1"/>
          </p:cNvSpPr>
          <p:nvPr>
            <p:ph type="subTitle" idx="1"/>
          </p:nvPr>
        </p:nvSpPr>
        <p:spPr>
          <a:xfrm>
            <a:off x="533400" y="3228535"/>
            <a:ext cx="7854696" cy="1752600"/>
          </a:xfrm>
          <a:prstGeom prst="rect">
            <a:avLst/>
          </a:prstGeom>
          <a:noFill/>
          <a:ln>
            <a:noFill/>
          </a:ln>
        </p:spPr>
        <p:txBody>
          <a:bodyPr lIns="91425" tIns="91425" rIns="91425" bIns="91425" anchor="t" anchorCtr="0"/>
          <a:lstStyle>
            <a:lvl1pPr marL="0" marR="45720" indent="0" algn="r" rtl="0">
              <a:spcBef>
                <a:spcPts val="520"/>
              </a:spcBef>
              <a:spcAft>
                <a:spcPts val="0"/>
              </a:spcAft>
              <a:buClr>
                <a:srgbClr val="0BD0D9"/>
              </a:buClr>
              <a:buFont typeface="Noto Symbol"/>
              <a:buNone/>
              <a:defRPr/>
            </a:lvl1pPr>
            <a:lvl2pPr marL="457200" marR="0" indent="0" algn="ctr" rtl="0">
              <a:spcBef>
                <a:spcPts val="480"/>
              </a:spcBef>
              <a:spcAft>
                <a:spcPts val="0"/>
              </a:spcAft>
              <a:buClr>
                <a:schemeClr val="accent1"/>
              </a:buClr>
              <a:buFont typeface="Noto Symbol"/>
              <a:buNone/>
              <a:defRPr/>
            </a:lvl2pPr>
            <a:lvl3pPr marL="914400" marR="0" indent="0" algn="ctr" rtl="0">
              <a:spcBef>
                <a:spcPts val="420"/>
              </a:spcBef>
              <a:spcAft>
                <a:spcPts val="0"/>
              </a:spcAft>
              <a:buClr>
                <a:schemeClr val="accent2"/>
              </a:buClr>
              <a:buFont typeface="Noto Symbol"/>
              <a:buNone/>
              <a:defRPr/>
            </a:lvl3pPr>
            <a:lvl4pPr marL="1371600" marR="0" indent="0" algn="ctr" rtl="0">
              <a:spcBef>
                <a:spcPts val="400"/>
              </a:spcBef>
              <a:spcAft>
                <a:spcPts val="0"/>
              </a:spcAft>
              <a:buClr>
                <a:srgbClr val="0BD0D9"/>
              </a:buClr>
              <a:buFont typeface="Noto Symbol"/>
              <a:buNone/>
              <a:defRPr/>
            </a:lvl4pPr>
            <a:lvl5pPr marL="1828800" marR="0" indent="0" algn="ctr" rtl="0">
              <a:spcBef>
                <a:spcPts val="400"/>
              </a:spcBef>
              <a:spcAft>
                <a:spcPts val="0"/>
              </a:spcAft>
              <a:buClr>
                <a:srgbClr val="10CF9B"/>
              </a:buClr>
              <a:buFont typeface="Noto Symbol"/>
              <a:buNone/>
              <a:defRPr/>
            </a:lvl5pPr>
            <a:lvl6pPr marL="2286000" marR="0" indent="0" algn="ctr" rtl="0">
              <a:spcBef>
                <a:spcPts val="360"/>
              </a:spcBef>
              <a:buClr>
                <a:schemeClr val="accent5"/>
              </a:buClr>
              <a:buFont typeface="Noto Symbol"/>
              <a:buNone/>
              <a:defRPr/>
            </a:lvl6pPr>
            <a:lvl7pPr marL="2743200" marR="0" indent="0" algn="ctr" rtl="0">
              <a:spcBef>
                <a:spcPts val="320"/>
              </a:spcBef>
              <a:buClr>
                <a:schemeClr val="accent6"/>
              </a:buClr>
              <a:buFont typeface="Noto Symbol"/>
              <a:buNone/>
              <a:defRPr/>
            </a:lvl7pPr>
            <a:lvl8pPr marL="3200400" marR="0" indent="0" algn="ctr" rtl="0">
              <a:spcBef>
                <a:spcPts val="320"/>
              </a:spcBef>
              <a:buClr>
                <a:schemeClr val="lt2"/>
              </a:buClr>
              <a:buFont typeface="Constantia"/>
              <a:buNone/>
              <a:defRPr/>
            </a:lvl8pPr>
            <a:lvl9pPr marL="3657600" marR="0" indent="0" algn="ctr" rtl="0">
              <a:spcBef>
                <a:spcPts val="280"/>
              </a:spcBef>
              <a:buClr>
                <a:schemeClr val="lt2"/>
              </a:buClr>
              <a:buFont typeface="Constantia"/>
              <a:buNone/>
              <a:defRPr/>
            </a:lvl9pPr>
          </a:lstStyle>
          <a:p>
            <a:endParaRPr/>
          </a:p>
        </p:txBody>
      </p:sp>
      <p:sp>
        <p:nvSpPr>
          <p:cNvPr id="91" name="Shape 91"/>
          <p:cNvSpPr txBox="1">
            <a:spLocks noGrp="1"/>
          </p:cNvSpPr>
          <p:nvPr>
            <p:ph type="dt" idx="10"/>
          </p:nvPr>
        </p:nvSpPr>
        <p:spPr>
          <a:xfrm>
            <a:off x="457200" y="6356350"/>
            <a:ext cx="2133599" cy="365125"/>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2" name="Shape 92"/>
          <p:cNvSpPr txBox="1">
            <a:spLocks noGrp="1"/>
          </p:cNvSpPr>
          <p:nvPr>
            <p:ph type="ftr" idx="11"/>
          </p:nvPr>
        </p:nvSpPr>
        <p:spPr>
          <a:xfrm>
            <a:off x="2667000" y="6356350"/>
            <a:ext cx="3352799" cy="365125"/>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3" name="Shape 93"/>
          <p:cNvSpPr txBox="1">
            <a:spLocks noGrp="1"/>
          </p:cNvSpPr>
          <p:nvPr>
            <p:ph type="sldNum" idx="12"/>
          </p:nvPr>
        </p:nvSpPr>
        <p:spPr>
          <a:xfrm>
            <a:off x="7924800" y="6356350"/>
            <a:ext cx="762000" cy="365125"/>
          </a:xfrm>
          <a:prstGeom prst="rect">
            <a:avLst/>
          </a:prstGeom>
          <a:noFill/>
          <a:ln>
            <a:noFill/>
          </a:ln>
        </p:spPr>
        <p:txBody>
          <a:bodyPr lIns="0" tIns="0" rIns="0" bIns="0" anchor="b" anchorCtr="0">
            <a:noAutofit/>
          </a:bodyPr>
          <a:lstStyle>
            <a:lvl1pPr marL="0" marR="0" indent="0" algn="r" rtl="0">
              <a:lnSpc>
                <a:spcPct val="100000"/>
              </a:lnSpc>
              <a:spcBef>
                <a:spcPts val="0"/>
              </a:spcBef>
              <a:spcAft>
                <a:spcPts val="0"/>
              </a:spcAft>
              <a:buNone/>
              <a:defRPr sz="1200" b="0" i="0" u="none" strike="noStrike" cap="none" baseline="0">
                <a:solidFill>
                  <a:srgbClr val="D1EAEE"/>
                </a:solidFill>
                <a:latin typeface="Arial"/>
                <a:ea typeface="Arial"/>
                <a:cs typeface="Arial"/>
                <a:sym typeface="Arial"/>
              </a:defRPr>
            </a:lvl1pPr>
          </a:lstStyle>
          <a:p>
            <a:pPr marL="0" lvl="0" indent="0">
              <a:spcBef>
                <a:spcPts val="0"/>
              </a:spcBef>
              <a:buClr>
                <a:srgbClr val="D1EAEE"/>
              </a:buClr>
              <a:buSzPct val="25000"/>
              <a:buFont typeface="Arial"/>
              <a:buNone/>
            </a:pPr>
            <a:fld id="{00000000-1234-1234-1234-123412341234}" type="slidenum">
              <a:rPr lang="en-US"/>
              <a:pPr marL="0" lvl="0" indent="0">
                <a:spcBef>
                  <a:spcPts val="0"/>
                </a:spcBef>
                <a:buClr>
                  <a:srgbClr val="D1EAEE"/>
                </a:buClr>
                <a:buSzPct val="25000"/>
                <a:buFont typeface="Arial"/>
                <a:buNone/>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xml"/><Relationship Id="rId1" Type="http://schemas.openxmlformats.org/officeDocument/2006/relationships/slideLayout" Target="../slideLayouts/slideLayout9.xml"/><Relationship Id="rId5" Type="http://schemas.openxmlformats.org/officeDocument/2006/relationships/image" Target="../media/image3.png"/><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alphaModFix/>
          </a:blip>
          <a:stretch>
            <a:fillRect/>
          </a:stretch>
        </a:blipFill>
        <a:effectLst/>
      </p:bgPr>
    </p:bg>
    <p:spTree>
      <p:nvGrpSpPr>
        <p:cNvPr id="1" name="Shape 8"/>
        <p:cNvGrpSpPr/>
        <p:nvPr/>
      </p:nvGrpSpPr>
      <p:grpSpPr>
        <a:xfrm>
          <a:off x="0" y="0"/>
          <a:ext cx="0" cy="0"/>
          <a:chOff x="0" y="0"/>
          <a:chExt cx="0" cy="0"/>
        </a:xfrm>
      </p:grpSpPr>
      <p:sp>
        <p:nvSpPr>
          <p:cNvPr id="9" name="Shape 9"/>
          <p:cNvSpPr/>
          <p:nvPr/>
        </p:nvSpPr>
        <p:spPr>
          <a:xfrm>
            <a:off x="-9525" y="-7937"/>
            <a:ext cx="9163050" cy="1041400"/>
          </a:xfrm>
          <a:custGeom>
            <a:avLst/>
            <a:gdLst/>
            <a:ahLst/>
            <a:cxnLst/>
            <a:rect l="0" t="0" r="0" b="0"/>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F">
                  <a:alpha val="44705"/>
                </a:srgbClr>
              </a:gs>
              <a:gs pos="100000">
                <a:srgbClr val="00EBF8">
                  <a:alpha val="54901"/>
                </a:srgbClr>
              </a:gs>
            </a:gsLst>
            <a:lin ang="54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10" name="Shape 10"/>
          <p:cNvSpPr/>
          <p:nvPr/>
        </p:nvSpPr>
        <p:spPr>
          <a:xfrm>
            <a:off x="4381500" y="-7937"/>
            <a:ext cx="4762500" cy="638174"/>
          </a:xfrm>
          <a:custGeom>
            <a:avLst/>
            <a:gdLst/>
            <a:ahLst/>
            <a:cxnLst/>
            <a:rect l="0" t="0" r="0" b="0"/>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DB6"/>
              </a:gs>
              <a:gs pos="80000">
                <a:srgbClr val="009BE5"/>
              </a:gs>
              <a:gs pos="100000">
                <a:srgbClr val="009BE5"/>
              </a:gs>
            </a:gsLst>
            <a:lin ang="54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11" name="Shape 11"/>
          <p:cNvSpPr txBox="1">
            <a:spLocks noGrp="1"/>
          </p:cNvSpPr>
          <p:nvPr>
            <p:ph type="title"/>
          </p:nvPr>
        </p:nvSpPr>
        <p:spPr>
          <a:xfrm>
            <a:off x="457200" y="704850"/>
            <a:ext cx="8229600" cy="1143000"/>
          </a:xfrm>
          <a:prstGeom prst="rect">
            <a:avLst/>
          </a:prstGeom>
          <a:noFill/>
          <a:ln>
            <a:noFill/>
          </a:ln>
        </p:spPr>
        <p:txBody>
          <a:bodyPr lIns="91425" tIns="91425" rIns="91425" bIns="91425" anchor="b" anchorCtr="0"/>
          <a:lstStyle>
            <a:lvl1pPr marL="0" marR="0" indent="0" algn="l" rtl="0">
              <a:spcBef>
                <a:spcPts val="0"/>
              </a:spcBef>
              <a:spcAft>
                <a:spcPts val="0"/>
              </a:spcAft>
              <a:defRPr/>
            </a:lvl1pPr>
            <a:lvl2pPr marL="0" marR="0" indent="0" algn="l" rtl="0">
              <a:spcBef>
                <a:spcPts val="0"/>
              </a:spcBef>
              <a:spcAft>
                <a:spcPts val="0"/>
              </a:spcAft>
              <a:defRPr/>
            </a:lvl2pPr>
            <a:lvl3pPr marL="0" marR="0" indent="0" algn="l" rtl="0">
              <a:spcBef>
                <a:spcPts val="0"/>
              </a:spcBef>
              <a:spcAft>
                <a:spcPts val="0"/>
              </a:spcAft>
              <a:defRPr/>
            </a:lvl3pPr>
            <a:lvl4pPr marL="0" marR="0" indent="0" algn="l" rtl="0">
              <a:spcBef>
                <a:spcPts val="0"/>
              </a:spcBef>
              <a:spcAft>
                <a:spcPts val="0"/>
              </a:spcAft>
              <a:defRPr/>
            </a:lvl4pPr>
            <a:lvl5pPr marL="0" marR="0" indent="0" algn="l" rtl="0">
              <a:spcBef>
                <a:spcPts val="0"/>
              </a:spcBef>
              <a:spcAft>
                <a:spcPts val="0"/>
              </a:spcAft>
              <a:defRPr/>
            </a:lvl5pPr>
            <a:lvl6pPr marL="457200" marR="0" indent="0" algn="l" rtl="0">
              <a:spcBef>
                <a:spcPts val="0"/>
              </a:spcBef>
              <a:spcAft>
                <a:spcPts val="0"/>
              </a:spcAft>
              <a:defRPr/>
            </a:lvl6pPr>
            <a:lvl7pPr marL="914400" marR="0" indent="0" algn="l" rtl="0">
              <a:spcBef>
                <a:spcPts val="0"/>
              </a:spcBef>
              <a:spcAft>
                <a:spcPts val="0"/>
              </a:spcAft>
              <a:defRPr/>
            </a:lvl7pPr>
            <a:lvl8pPr marL="1371600" marR="0" indent="0" algn="l" rtl="0">
              <a:spcBef>
                <a:spcPts val="0"/>
              </a:spcBef>
              <a:spcAft>
                <a:spcPts val="0"/>
              </a:spcAft>
              <a:defRPr/>
            </a:lvl8pPr>
            <a:lvl9pPr marL="1828800" marR="0" indent="0" algn="l" rtl="0">
              <a:spcBef>
                <a:spcPts val="0"/>
              </a:spcBef>
              <a:spcAft>
                <a:spcPts val="0"/>
              </a:spcAft>
              <a:defRPr/>
            </a:lvl9pPr>
          </a:lstStyle>
          <a:p>
            <a:endParaRPr/>
          </a:p>
        </p:txBody>
      </p:sp>
      <p:sp>
        <p:nvSpPr>
          <p:cNvPr id="12" name="Shape 12"/>
          <p:cNvSpPr txBox="1">
            <a:spLocks noGrp="1"/>
          </p:cNvSpPr>
          <p:nvPr>
            <p:ph type="body" idx="1"/>
          </p:nvPr>
        </p:nvSpPr>
        <p:spPr>
          <a:xfrm>
            <a:off x="457200" y="1935161"/>
            <a:ext cx="8229600" cy="4389436"/>
          </a:xfrm>
          <a:prstGeom prst="rect">
            <a:avLst/>
          </a:prstGeom>
          <a:noFill/>
          <a:ln>
            <a:noFill/>
          </a:ln>
        </p:spPr>
        <p:txBody>
          <a:bodyPr lIns="91425" tIns="91425" rIns="91425" bIns="91425" anchor="t" anchorCtr="0"/>
          <a:lstStyle>
            <a:lvl1pPr marL="273050" marR="0" indent="-116204" algn="l" rtl="0">
              <a:spcBef>
                <a:spcPts val="520"/>
              </a:spcBef>
              <a:spcAft>
                <a:spcPts val="0"/>
              </a:spcAft>
              <a:buClr>
                <a:srgbClr val="0BD0D9"/>
              </a:buClr>
              <a:buFont typeface="Noto Symbol"/>
              <a:buChar char="●"/>
              <a:defRPr/>
            </a:lvl1pPr>
            <a:lvl2pPr marL="639763" marR="0" indent="-116522" algn="l" rtl="0">
              <a:spcBef>
                <a:spcPts val="480"/>
              </a:spcBef>
              <a:spcAft>
                <a:spcPts val="0"/>
              </a:spcAft>
              <a:buClr>
                <a:schemeClr val="accent1"/>
              </a:buClr>
              <a:buFont typeface="Noto Symbol"/>
              <a:buChar char="●"/>
              <a:defRPr/>
            </a:lvl2pPr>
            <a:lvl3pPr marL="914400" marR="0" indent="-160655" algn="l" rtl="0">
              <a:spcBef>
                <a:spcPts val="420"/>
              </a:spcBef>
              <a:spcAft>
                <a:spcPts val="0"/>
              </a:spcAft>
              <a:buClr>
                <a:schemeClr val="accent2"/>
              </a:buClr>
              <a:buFont typeface="Noto Symbol"/>
              <a:buChar char="●"/>
              <a:defRPr/>
            </a:lvl3pPr>
            <a:lvl4pPr marL="1187450" marR="0" indent="-127000" algn="l" rtl="0">
              <a:spcBef>
                <a:spcPts val="400"/>
              </a:spcBef>
              <a:spcAft>
                <a:spcPts val="0"/>
              </a:spcAft>
              <a:buClr>
                <a:srgbClr val="0BD0D9"/>
              </a:buClr>
              <a:buFont typeface="Noto Symbol"/>
              <a:buChar char="●"/>
              <a:defRPr/>
            </a:lvl4pPr>
            <a:lvl5pPr marL="1462088" marR="0" indent="-134937" algn="l" rtl="0">
              <a:spcBef>
                <a:spcPts val="400"/>
              </a:spcBef>
              <a:spcAft>
                <a:spcPts val="0"/>
              </a:spcAft>
              <a:buClr>
                <a:srgbClr val="10CF9B"/>
              </a:buClr>
              <a:buFont typeface="Noto Symbol"/>
              <a:buChar char="●"/>
              <a:defRPr/>
            </a:lvl5pPr>
            <a:lvl6pPr marL="1737360" marR="0" indent="-121920" algn="l" rtl="0">
              <a:spcBef>
                <a:spcPts val="360"/>
              </a:spcBef>
              <a:buClr>
                <a:schemeClr val="accent5"/>
              </a:buClr>
              <a:buFont typeface="Noto Symbol"/>
              <a:buChar char="●"/>
              <a:defRPr/>
            </a:lvl6pPr>
            <a:lvl7pPr marL="1920240" marR="0" indent="-111760" algn="l" rtl="0">
              <a:spcBef>
                <a:spcPts val="320"/>
              </a:spcBef>
              <a:buClr>
                <a:schemeClr val="accent6"/>
              </a:buClr>
              <a:buFont typeface="Noto Symbol"/>
              <a:buChar char="●"/>
              <a:defRPr/>
            </a:lvl7pPr>
            <a:lvl8pPr marL="2194560" marR="0" indent="-86360" algn="l" rtl="0">
              <a:spcBef>
                <a:spcPts val="320"/>
              </a:spcBef>
              <a:buClr>
                <a:schemeClr val="dk2"/>
              </a:buClr>
              <a:buFont typeface="Constantia"/>
              <a:buChar char="•"/>
              <a:defRPr/>
            </a:lvl8pPr>
            <a:lvl9pPr marL="2468880" marR="0" indent="-93979" algn="l" rtl="0">
              <a:spcBef>
                <a:spcPts val="280"/>
              </a:spcBef>
              <a:buClr>
                <a:schemeClr val="dk2"/>
              </a:buClr>
              <a:buFont typeface="Constantia"/>
              <a:buChar char="•"/>
              <a:defRPr/>
            </a:lvl9pPr>
          </a:lstStyle>
          <a:p>
            <a:endParaRPr/>
          </a:p>
        </p:txBody>
      </p:sp>
      <p:sp>
        <p:nvSpPr>
          <p:cNvPr id="13" name="Shape 13"/>
          <p:cNvSpPr txBox="1">
            <a:spLocks noGrp="1"/>
          </p:cNvSpPr>
          <p:nvPr>
            <p:ph type="dt" idx="10"/>
          </p:nvPr>
        </p:nvSpPr>
        <p:spPr>
          <a:xfrm>
            <a:off x="457200" y="6356350"/>
            <a:ext cx="2133599" cy="365125"/>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4" name="Shape 14"/>
          <p:cNvSpPr txBox="1">
            <a:spLocks noGrp="1"/>
          </p:cNvSpPr>
          <p:nvPr>
            <p:ph type="ftr" idx="11"/>
          </p:nvPr>
        </p:nvSpPr>
        <p:spPr>
          <a:xfrm>
            <a:off x="2667000" y="6356350"/>
            <a:ext cx="3352799" cy="365125"/>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5" name="Shape 15"/>
          <p:cNvSpPr txBox="1">
            <a:spLocks noGrp="1"/>
          </p:cNvSpPr>
          <p:nvPr>
            <p:ph type="sldNum" idx="12"/>
          </p:nvPr>
        </p:nvSpPr>
        <p:spPr>
          <a:xfrm>
            <a:off x="7924800" y="6356350"/>
            <a:ext cx="762000" cy="365125"/>
          </a:xfrm>
          <a:prstGeom prst="rect">
            <a:avLst/>
          </a:prstGeom>
          <a:noFill/>
          <a:ln>
            <a:noFill/>
          </a:ln>
        </p:spPr>
        <p:txBody>
          <a:bodyPr lIns="0" tIns="0" rIns="0" bIns="0" anchor="b" anchorCtr="0">
            <a:noAutofit/>
          </a:bodyPr>
          <a:lstStyle>
            <a:lvl1pPr marL="0" marR="0" indent="0" algn="r" rtl="0">
              <a:lnSpc>
                <a:spcPct val="100000"/>
              </a:lnSpc>
              <a:spcBef>
                <a:spcPts val="0"/>
              </a:spcBef>
              <a:spcAft>
                <a:spcPts val="0"/>
              </a:spcAft>
              <a:buNone/>
              <a:defRPr sz="1200" b="0" i="0" u="none" strike="noStrike" cap="none" baseline="0">
                <a:solidFill>
                  <a:srgbClr val="045C75"/>
                </a:solidFill>
                <a:latin typeface="Arial"/>
                <a:ea typeface="Arial"/>
                <a:cs typeface="Arial"/>
                <a:sym typeface="Arial"/>
              </a:defRPr>
            </a:lvl1pPr>
          </a:lstStyle>
          <a:p>
            <a:pPr marL="0" lvl="0" indent="0">
              <a:spcBef>
                <a:spcPts val="0"/>
              </a:spcBef>
              <a:buClr>
                <a:srgbClr val="045C75"/>
              </a:buClr>
              <a:buSzPct val="25000"/>
              <a:buFont typeface="Arial"/>
              <a:buNone/>
            </a:pPr>
            <a:fld id="{00000000-1234-1234-1234-123412341234}" type="slidenum">
              <a:rPr lang="en-US"/>
              <a:pPr marL="0" lvl="0" indent="0">
                <a:spcBef>
                  <a:spcPts val="0"/>
                </a:spcBef>
                <a:buClr>
                  <a:srgbClr val="045C75"/>
                </a:buClr>
                <a:buSzPct val="25000"/>
                <a:buFont typeface="Arial"/>
                <a:buNone/>
              </a:pPr>
              <a:t>‹#›</a:t>
            </a:fld>
            <a:endParaRPr lang="en-US"/>
          </a:p>
        </p:txBody>
      </p:sp>
      <p:grpSp>
        <p:nvGrpSpPr>
          <p:cNvPr id="16" name="Shape 16"/>
          <p:cNvGrpSpPr/>
          <p:nvPr/>
        </p:nvGrpSpPr>
        <p:grpSpPr>
          <a:xfrm>
            <a:off x="-29291" y="-24383"/>
            <a:ext cx="9179385" cy="1048511"/>
            <a:chOff x="0" y="0"/>
            <a:chExt cx="2147483647" cy="2147483646"/>
          </a:xfrm>
        </p:grpSpPr>
        <p:grpSp>
          <p:nvGrpSpPr>
            <p:cNvPr id="17" name="Shape 17"/>
            <p:cNvGrpSpPr/>
            <p:nvPr/>
          </p:nvGrpSpPr>
          <p:grpSpPr>
            <a:xfrm>
              <a:off x="0" y="0"/>
              <a:ext cx="2143205304" cy="2147483646"/>
              <a:chOff x="0" y="0"/>
              <a:chExt cx="2147483647" cy="2147483647"/>
            </a:xfrm>
          </p:grpSpPr>
          <p:pic>
            <p:nvPicPr>
              <p:cNvPr id="18" name="Shape 18"/>
              <p:cNvPicPr preferRelativeResize="0"/>
              <p:nvPr/>
            </p:nvPicPr>
            <p:blipFill rotWithShape="1">
              <a:blip r:embed="rId11">
                <a:alphaModFix/>
              </a:blip>
              <a:srcRect/>
              <a:stretch/>
            </p:blipFill>
            <p:spPr>
              <a:xfrm>
                <a:off x="5437217" y="0"/>
                <a:ext cx="2142046429" cy="2147483647"/>
              </a:xfrm>
              <a:prstGeom prst="rect">
                <a:avLst/>
              </a:prstGeom>
              <a:noFill/>
              <a:ln>
                <a:noFill/>
              </a:ln>
            </p:spPr>
          </p:pic>
          <p:sp>
            <p:nvSpPr>
              <p:cNvPr id="19" name="Shape 19"/>
              <p:cNvSpPr txBox="1"/>
              <p:nvPr/>
            </p:nvSpPr>
            <p:spPr>
              <a:xfrm>
                <a:off x="0" y="915194458"/>
                <a:ext cx="0" cy="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grpSp>
        <p:grpSp>
          <p:nvGrpSpPr>
            <p:cNvPr id="20" name="Shape 20"/>
            <p:cNvGrpSpPr/>
            <p:nvPr/>
          </p:nvGrpSpPr>
          <p:grpSpPr>
            <a:xfrm>
              <a:off x="1772611" y="149824205"/>
              <a:ext cx="2145711035" cy="1860319946"/>
              <a:chOff x="0" y="0"/>
              <a:chExt cx="2147483647" cy="2147483647"/>
            </a:xfrm>
          </p:grpSpPr>
          <p:pic>
            <p:nvPicPr>
              <p:cNvPr id="21" name="Shape 21"/>
              <p:cNvPicPr preferRelativeResize="0"/>
              <p:nvPr/>
            </p:nvPicPr>
            <p:blipFill rotWithShape="1">
              <a:blip r:embed="rId12">
                <a:alphaModFix/>
              </a:blip>
              <a:srcRect/>
              <a:stretch/>
            </p:blipFill>
            <p:spPr>
              <a:xfrm>
                <a:off x="3656791" y="0"/>
                <a:ext cx="2143826855" cy="2147483647"/>
              </a:xfrm>
              <a:prstGeom prst="rect">
                <a:avLst/>
              </a:prstGeom>
              <a:noFill/>
              <a:ln>
                <a:noFill/>
              </a:ln>
            </p:spPr>
          </p:pic>
          <p:sp>
            <p:nvSpPr>
              <p:cNvPr id="22" name="Shape 22"/>
              <p:cNvSpPr txBox="1"/>
              <p:nvPr/>
            </p:nvSpPr>
            <p:spPr>
              <a:xfrm>
                <a:off x="0" y="1057331357"/>
                <a:ext cx="0" cy="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grpSp>
      </p:gr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73"/>
        <p:cNvGrpSpPr/>
        <p:nvPr/>
      </p:nvGrpSpPr>
      <p:grpSpPr>
        <a:xfrm>
          <a:off x="0" y="0"/>
          <a:ext cx="0" cy="0"/>
          <a:chOff x="0" y="0"/>
          <a:chExt cx="0" cy="0"/>
        </a:xfrm>
      </p:grpSpPr>
      <p:sp>
        <p:nvSpPr>
          <p:cNvPr id="74" name="Shape 74"/>
          <p:cNvSpPr/>
          <p:nvPr/>
        </p:nvSpPr>
        <p:spPr>
          <a:xfrm>
            <a:off x="-9525" y="-7937"/>
            <a:ext cx="9163050" cy="1041400"/>
          </a:xfrm>
          <a:custGeom>
            <a:avLst/>
            <a:gdLst/>
            <a:ahLst/>
            <a:cxnLst/>
            <a:rect l="0" t="0" r="0" b="0"/>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F">
                  <a:alpha val="44705"/>
                </a:srgbClr>
              </a:gs>
              <a:gs pos="100000">
                <a:srgbClr val="00EBF8">
                  <a:alpha val="54901"/>
                </a:srgbClr>
              </a:gs>
            </a:gsLst>
            <a:lin ang="54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75" name="Shape 75"/>
          <p:cNvSpPr/>
          <p:nvPr/>
        </p:nvSpPr>
        <p:spPr>
          <a:xfrm>
            <a:off x="4381500" y="-7937"/>
            <a:ext cx="4762500" cy="638174"/>
          </a:xfrm>
          <a:custGeom>
            <a:avLst/>
            <a:gdLst/>
            <a:ahLst/>
            <a:cxnLst/>
            <a:rect l="0" t="0" r="0" b="0"/>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DB6"/>
              </a:gs>
              <a:gs pos="80000">
                <a:srgbClr val="009BE5"/>
              </a:gs>
              <a:gs pos="100000">
                <a:srgbClr val="009BE5"/>
              </a:gs>
            </a:gsLst>
            <a:lin ang="54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grpSp>
        <p:nvGrpSpPr>
          <p:cNvPr id="76" name="Shape 76"/>
          <p:cNvGrpSpPr/>
          <p:nvPr/>
        </p:nvGrpSpPr>
        <p:grpSpPr>
          <a:xfrm>
            <a:off x="-29291" y="-24383"/>
            <a:ext cx="9179385" cy="1048511"/>
            <a:chOff x="0" y="0"/>
            <a:chExt cx="2147483647" cy="2147483646"/>
          </a:xfrm>
        </p:grpSpPr>
        <p:grpSp>
          <p:nvGrpSpPr>
            <p:cNvPr id="77" name="Shape 77"/>
            <p:cNvGrpSpPr/>
            <p:nvPr/>
          </p:nvGrpSpPr>
          <p:grpSpPr>
            <a:xfrm>
              <a:off x="0" y="0"/>
              <a:ext cx="2143205304" cy="2147483646"/>
              <a:chOff x="0" y="0"/>
              <a:chExt cx="2147483647" cy="2147483647"/>
            </a:xfrm>
          </p:grpSpPr>
          <p:pic>
            <p:nvPicPr>
              <p:cNvPr id="78" name="Shape 78"/>
              <p:cNvPicPr preferRelativeResize="0"/>
              <p:nvPr/>
            </p:nvPicPr>
            <p:blipFill rotWithShape="1">
              <a:blip r:embed="rId4">
                <a:alphaModFix/>
              </a:blip>
              <a:srcRect/>
              <a:stretch/>
            </p:blipFill>
            <p:spPr>
              <a:xfrm>
                <a:off x="5437217" y="0"/>
                <a:ext cx="2142046429" cy="2147483647"/>
              </a:xfrm>
              <a:prstGeom prst="rect">
                <a:avLst/>
              </a:prstGeom>
              <a:noFill/>
              <a:ln>
                <a:noFill/>
              </a:ln>
            </p:spPr>
          </p:pic>
          <p:sp>
            <p:nvSpPr>
              <p:cNvPr id="79" name="Shape 79"/>
              <p:cNvSpPr txBox="1"/>
              <p:nvPr/>
            </p:nvSpPr>
            <p:spPr>
              <a:xfrm>
                <a:off x="0" y="915194458"/>
                <a:ext cx="0" cy="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grpSp>
        <p:grpSp>
          <p:nvGrpSpPr>
            <p:cNvPr id="80" name="Shape 80"/>
            <p:cNvGrpSpPr/>
            <p:nvPr/>
          </p:nvGrpSpPr>
          <p:grpSpPr>
            <a:xfrm>
              <a:off x="1772611" y="149824205"/>
              <a:ext cx="2145711035" cy="1860319946"/>
              <a:chOff x="0" y="0"/>
              <a:chExt cx="2147483647" cy="2147483647"/>
            </a:xfrm>
          </p:grpSpPr>
          <p:pic>
            <p:nvPicPr>
              <p:cNvPr id="81" name="Shape 81"/>
              <p:cNvPicPr preferRelativeResize="0"/>
              <p:nvPr/>
            </p:nvPicPr>
            <p:blipFill rotWithShape="1">
              <a:blip r:embed="rId5">
                <a:alphaModFix/>
              </a:blip>
              <a:srcRect/>
              <a:stretch/>
            </p:blipFill>
            <p:spPr>
              <a:xfrm>
                <a:off x="3656791" y="0"/>
                <a:ext cx="2143826855" cy="2147483647"/>
              </a:xfrm>
              <a:prstGeom prst="rect">
                <a:avLst/>
              </a:prstGeom>
              <a:noFill/>
              <a:ln>
                <a:noFill/>
              </a:ln>
            </p:spPr>
          </p:pic>
          <p:sp>
            <p:nvSpPr>
              <p:cNvPr id="82" name="Shape 82"/>
              <p:cNvSpPr txBox="1"/>
              <p:nvPr/>
            </p:nvSpPr>
            <p:spPr>
              <a:xfrm>
                <a:off x="0" y="1057331357"/>
                <a:ext cx="0" cy="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grpSp>
      </p:grpSp>
      <p:sp>
        <p:nvSpPr>
          <p:cNvPr id="83" name="Shape 83"/>
          <p:cNvSpPr txBox="1">
            <a:spLocks noGrp="1"/>
          </p:cNvSpPr>
          <p:nvPr>
            <p:ph type="title"/>
          </p:nvPr>
        </p:nvSpPr>
        <p:spPr>
          <a:xfrm>
            <a:off x="457200" y="704850"/>
            <a:ext cx="8229600" cy="1143000"/>
          </a:xfrm>
          <a:prstGeom prst="rect">
            <a:avLst/>
          </a:prstGeom>
          <a:noFill/>
          <a:ln>
            <a:noFill/>
          </a:ln>
        </p:spPr>
        <p:txBody>
          <a:bodyPr lIns="91425" tIns="91425" rIns="91425" bIns="91425" anchor="b" anchorCtr="0"/>
          <a:lstStyle>
            <a:lvl1pPr marL="0" marR="0" indent="0" algn="l" rtl="0">
              <a:spcBef>
                <a:spcPts val="0"/>
              </a:spcBef>
              <a:spcAft>
                <a:spcPts val="0"/>
              </a:spcAft>
              <a:defRPr/>
            </a:lvl1pPr>
            <a:lvl2pPr marL="0" marR="0" indent="0" algn="l" rtl="0">
              <a:spcBef>
                <a:spcPts val="0"/>
              </a:spcBef>
              <a:spcAft>
                <a:spcPts val="0"/>
              </a:spcAft>
              <a:defRPr/>
            </a:lvl2pPr>
            <a:lvl3pPr marL="0" marR="0" indent="0" algn="l" rtl="0">
              <a:spcBef>
                <a:spcPts val="0"/>
              </a:spcBef>
              <a:spcAft>
                <a:spcPts val="0"/>
              </a:spcAft>
              <a:defRPr/>
            </a:lvl3pPr>
            <a:lvl4pPr marL="0" marR="0" indent="0" algn="l" rtl="0">
              <a:spcBef>
                <a:spcPts val="0"/>
              </a:spcBef>
              <a:spcAft>
                <a:spcPts val="0"/>
              </a:spcAft>
              <a:defRPr/>
            </a:lvl4pPr>
            <a:lvl5pPr marL="0" marR="0" indent="0" algn="l" rtl="0">
              <a:spcBef>
                <a:spcPts val="0"/>
              </a:spcBef>
              <a:spcAft>
                <a:spcPts val="0"/>
              </a:spcAft>
              <a:defRPr/>
            </a:lvl5pPr>
            <a:lvl6pPr marL="457200" marR="0" indent="0" algn="l" rtl="0">
              <a:spcBef>
                <a:spcPts val="0"/>
              </a:spcBef>
              <a:spcAft>
                <a:spcPts val="0"/>
              </a:spcAft>
              <a:defRPr/>
            </a:lvl6pPr>
            <a:lvl7pPr marL="914400" marR="0" indent="0" algn="l" rtl="0">
              <a:spcBef>
                <a:spcPts val="0"/>
              </a:spcBef>
              <a:spcAft>
                <a:spcPts val="0"/>
              </a:spcAft>
              <a:defRPr/>
            </a:lvl7pPr>
            <a:lvl8pPr marL="1371600" marR="0" indent="0" algn="l" rtl="0">
              <a:spcBef>
                <a:spcPts val="0"/>
              </a:spcBef>
              <a:spcAft>
                <a:spcPts val="0"/>
              </a:spcAft>
              <a:defRPr/>
            </a:lvl8pPr>
            <a:lvl9pPr marL="1828800" marR="0" indent="0" algn="l" rtl="0">
              <a:spcBef>
                <a:spcPts val="0"/>
              </a:spcBef>
              <a:spcAft>
                <a:spcPts val="0"/>
              </a:spcAft>
              <a:defRPr/>
            </a:lvl9pPr>
          </a:lstStyle>
          <a:p>
            <a:endParaRPr/>
          </a:p>
        </p:txBody>
      </p:sp>
      <p:sp>
        <p:nvSpPr>
          <p:cNvPr id="84" name="Shape 84"/>
          <p:cNvSpPr txBox="1">
            <a:spLocks noGrp="1"/>
          </p:cNvSpPr>
          <p:nvPr>
            <p:ph type="body" idx="1"/>
          </p:nvPr>
        </p:nvSpPr>
        <p:spPr>
          <a:xfrm>
            <a:off x="457200" y="1935161"/>
            <a:ext cx="8229600" cy="4389436"/>
          </a:xfrm>
          <a:prstGeom prst="rect">
            <a:avLst/>
          </a:prstGeom>
          <a:noFill/>
          <a:ln>
            <a:noFill/>
          </a:ln>
        </p:spPr>
        <p:txBody>
          <a:bodyPr lIns="91425" tIns="91425" rIns="91425" bIns="91425" anchor="t" anchorCtr="0"/>
          <a:lstStyle>
            <a:lvl1pPr marL="273050" marR="0" indent="-116204" algn="l" rtl="0">
              <a:spcBef>
                <a:spcPts val="520"/>
              </a:spcBef>
              <a:spcAft>
                <a:spcPts val="0"/>
              </a:spcAft>
              <a:buClr>
                <a:srgbClr val="0BD0D9"/>
              </a:buClr>
              <a:buFont typeface="Noto Symbol"/>
              <a:buChar char="●"/>
              <a:defRPr/>
            </a:lvl1pPr>
            <a:lvl2pPr marL="639763" marR="0" indent="-116522" algn="l" rtl="0">
              <a:spcBef>
                <a:spcPts val="480"/>
              </a:spcBef>
              <a:spcAft>
                <a:spcPts val="0"/>
              </a:spcAft>
              <a:buClr>
                <a:schemeClr val="accent1"/>
              </a:buClr>
              <a:buFont typeface="Noto Symbol"/>
              <a:buChar char="●"/>
              <a:defRPr/>
            </a:lvl2pPr>
            <a:lvl3pPr marL="914400" marR="0" indent="-160655" algn="l" rtl="0">
              <a:spcBef>
                <a:spcPts val="420"/>
              </a:spcBef>
              <a:spcAft>
                <a:spcPts val="0"/>
              </a:spcAft>
              <a:buClr>
                <a:schemeClr val="accent2"/>
              </a:buClr>
              <a:buFont typeface="Noto Symbol"/>
              <a:buChar char="●"/>
              <a:defRPr/>
            </a:lvl3pPr>
            <a:lvl4pPr marL="1187450" marR="0" indent="-127000" algn="l" rtl="0">
              <a:spcBef>
                <a:spcPts val="400"/>
              </a:spcBef>
              <a:spcAft>
                <a:spcPts val="0"/>
              </a:spcAft>
              <a:buClr>
                <a:srgbClr val="0BD0D9"/>
              </a:buClr>
              <a:buFont typeface="Noto Symbol"/>
              <a:buChar char="●"/>
              <a:defRPr/>
            </a:lvl4pPr>
            <a:lvl5pPr marL="1462088" marR="0" indent="-134937" algn="l" rtl="0">
              <a:spcBef>
                <a:spcPts val="400"/>
              </a:spcBef>
              <a:spcAft>
                <a:spcPts val="0"/>
              </a:spcAft>
              <a:buClr>
                <a:srgbClr val="10CF9B"/>
              </a:buClr>
              <a:buFont typeface="Noto Symbol"/>
              <a:buChar char="●"/>
              <a:defRPr/>
            </a:lvl5pPr>
            <a:lvl6pPr marL="1737360" marR="0" indent="-121920" algn="l" rtl="0">
              <a:spcBef>
                <a:spcPts val="360"/>
              </a:spcBef>
              <a:buClr>
                <a:schemeClr val="accent5"/>
              </a:buClr>
              <a:buFont typeface="Noto Symbol"/>
              <a:buChar char="●"/>
              <a:defRPr/>
            </a:lvl6pPr>
            <a:lvl7pPr marL="1920240" marR="0" indent="-111760" algn="l" rtl="0">
              <a:spcBef>
                <a:spcPts val="320"/>
              </a:spcBef>
              <a:buClr>
                <a:schemeClr val="accent6"/>
              </a:buClr>
              <a:buFont typeface="Noto Symbol"/>
              <a:buChar char="●"/>
              <a:defRPr/>
            </a:lvl7pPr>
            <a:lvl8pPr marL="2194560" marR="0" indent="-86360" algn="l" rtl="0">
              <a:spcBef>
                <a:spcPts val="320"/>
              </a:spcBef>
              <a:buClr>
                <a:schemeClr val="lt2"/>
              </a:buClr>
              <a:buFont typeface="Constantia"/>
              <a:buChar char="•"/>
              <a:defRPr/>
            </a:lvl8pPr>
            <a:lvl9pPr marL="2468880" marR="0" indent="-93979" algn="l" rtl="0">
              <a:spcBef>
                <a:spcPts val="280"/>
              </a:spcBef>
              <a:buClr>
                <a:schemeClr val="lt2"/>
              </a:buClr>
              <a:buFont typeface="Constantia"/>
              <a:buChar char="•"/>
              <a:defRPr/>
            </a:lvl9pPr>
          </a:lstStyle>
          <a:p>
            <a:endParaRPr/>
          </a:p>
        </p:txBody>
      </p:sp>
      <p:sp>
        <p:nvSpPr>
          <p:cNvPr id="85" name="Shape 85"/>
          <p:cNvSpPr txBox="1">
            <a:spLocks noGrp="1"/>
          </p:cNvSpPr>
          <p:nvPr>
            <p:ph type="dt" idx="10"/>
          </p:nvPr>
        </p:nvSpPr>
        <p:spPr>
          <a:xfrm>
            <a:off x="457200" y="6356350"/>
            <a:ext cx="2133599" cy="365125"/>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6" name="Shape 86"/>
          <p:cNvSpPr txBox="1">
            <a:spLocks noGrp="1"/>
          </p:cNvSpPr>
          <p:nvPr>
            <p:ph type="ftr" idx="11"/>
          </p:nvPr>
        </p:nvSpPr>
        <p:spPr>
          <a:xfrm>
            <a:off x="2667000" y="6356350"/>
            <a:ext cx="3352799" cy="365125"/>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7" name="Shape 87"/>
          <p:cNvSpPr txBox="1">
            <a:spLocks noGrp="1"/>
          </p:cNvSpPr>
          <p:nvPr>
            <p:ph type="sldNum" idx="12"/>
          </p:nvPr>
        </p:nvSpPr>
        <p:spPr>
          <a:xfrm>
            <a:off x="7924800" y="6356350"/>
            <a:ext cx="762000" cy="365125"/>
          </a:xfrm>
          <a:prstGeom prst="rect">
            <a:avLst/>
          </a:prstGeom>
          <a:noFill/>
          <a:ln>
            <a:noFill/>
          </a:ln>
        </p:spPr>
        <p:txBody>
          <a:bodyPr lIns="0" tIns="0" rIns="0" bIns="0" anchor="b" anchorCtr="0">
            <a:noAutofit/>
          </a:bodyPr>
          <a:lstStyle>
            <a:lvl1pPr marL="0" marR="0" indent="0" algn="r" rtl="0">
              <a:lnSpc>
                <a:spcPct val="100000"/>
              </a:lnSpc>
              <a:spcBef>
                <a:spcPts val="0"/>
              </a:spcBef>
              <a:spcAft>
                <a:spcPts val="0"/>
              </a:spcAft>
              <a:buNone/>
              <a:defRPr sz="1200" b="0" i="0" u="none" strike="noStrike" cap="none" baseline="0">
                <a:solidFill>
                  <a:srgbClr val="D1EAEE"/>
                </a:solidFill>
                <a:latin typeface="Arial"/>
                <a:ea typeface="Arial"/>
                <a:cs typeface="Arial"/>
                <a:sym typeface="Arial"/>
              </a:defRPr>
            </a:lvl1pPr>
          </a:lstStyle>
          <a:p>
            <a:pPr marL="0" lvl="0" indent="0">
              <a:spcBef>
                <a:spcPts val="0"/>
              </a:spcBef>
              <a:buClr>
                <a:srgbClr val="D1EAEE"/>
              </a:buClr>
              <a:buSzPct val="25000"/>
              <a:buFont typeface="Arial"/>
              <a:buNone/>
            </a:pPr>
            <a:fld id="{00000000-1234-1234-1234-123412341234}" type="slidenum">
              <a:rPr lang="en-US"/>
              <a:pPr marL="0" lvl="0" indent="0">
                <a:spcBef>
                  <a:spcPts val="0"/>
                </a:spcBef>
                <a:buClr>
                  <a:srgbClr val="D1EAEE"/>
                </a:buClr>
                <a:buSzPct val="25000"/>
                <a:buFont typeface="Arial"/>
                <a:buNone/>
              </a:pPr>
              <a:t>‹#›</a:t>
            </a:fld>
            <a:endParaRPr lang="en-US"/>
          </a:p>
        </p:txBody>
      </p:sp>
    </p:spTree>
  </p:cSld>
  <p:clrMap bg1="lt1" tx1="dk1" bg2="dk2" tx2="lt2" accent1="accent1" accent2="accent2" accent3="accent3" accent4="accent4" accent5="accent5" accent6="accent6" hlink="hlink" folHlink="folHlink"/>
  <p:sldLayoutIdLst>
    <p:sldLayoutId id="2147483656"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en.wikipedia.org/wiki/List_of_countries_by_GDP_(nominal)"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hyperlink" Target="http://en.wikipedia.org/wiki/List_of_countries_by_GDP_(nominal)_per_capita"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457200" y="704850"/>
            <a:ext cx="8229600" cy="1143000"/>
          </a:xfrm>
          <a:prstGeom prst="rect">
            <a:avLst/>
          </a:prstGeom>
          <a:noFill/>
          <a:ln>
            <a:noFill/>
          </a:ln>
        </p:spPr>
        <p:txBody>
          <a:bodyPr lIns="0" tIns="45700" rIns="0" bIns="0" anchor="b"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5000">
                <a:solidFill>
                  <a:schemeClr val="dk2"/>
                </a:solidFill>
                <a:latin typeface="Calibri"/>
                <a:ea typeface="Calibri"/>
                <a:cs typeface="Calibri"/>
                <a:sym typeface="Calibri"/>
              </a:rPr>
              <a:t>Review</a:t>
            </a:r>
          </a:p>
        </p:txBody>
      </p:sp>
      <p:sp>
        <p:nvSpPr>
          <p:cNvPr id="102" name="Shape 102"/>
          <p:cNvSpPr txBox="1">
            <a:spLocks noGrp="1"/>
          </p:cNvSpPr>
          <p:nvPr>
            <p:ph type="body" idx="1"/>
          </p:nvPr>
        </p:nvSpPr>
        <p:spPr>
          <a:xfrm>
            <a:off x="457200" y="1935161"/>
            <a:ext cx="8229600" cy="4389299"/>
          </a:xfrm>
          <a:prstGeom prst="rect">
            <a:avLst/>
          </a:prstGeom>
          <a:noFill/>
          <a:ln>
            <a:noFill/>
          </a:ln>
        </p:spPr>
        <p:txBody>
          <a:bodyPr lIns="91425" tIns="45700" rIns="91425" bIns="45700" anchor="t" anchorCtr="0">
            <a:noAutofit/>
          </a:bodyPr>
          <a:lstStyle/>
          <a:p>
            <a:pPr marL="273050" marR="0" lvl="0" indent="-273050" algn="l" rtl="0">
              <a:lnSpc>
                <a:spcPct val="100000"/>
              </a:lnSpc>
              <a:spcBef>
                <a:spcPts val="0"/>
              </a:spcBef>
              <a:spcAft>
                <a:spcPts val="0"/>
              </a:spcAft>
              <a:buClr>
                <a:srgbClr val="0BD0D9"/>
              </a:buClr>
              <a:buSzPct val="95000"/>
              <a:buFont typeface="Noto Symbol"/>
              <a:buChar char="●"/>
            </a:pPr>
            <a:r>
              <a:rPr lang="en-US" sz="2600" b="0" i="0" u="none" strike="noStrike" cap="none" baseline="0">
                <a:solidFill>
                  <a:schemeClr val="dk1"/>
                </a:solidFill>
                <a:latin typeface="Constantia"/>
                <a:ea typeface="Constantia"/>
                <a:cs typeface="Constantia"/>
                <a:sym typeface="Constantia"/>
              </a:rPr>
              <a:t>What are the three basic economic questions?</a:t>
            </a:r>
          </a:p>
          <a:p>
            <a:pPr marL="273050" marR="0" lvl="0" indent="-273050" algn="l" rtl="0">
              <a:lnSpc>
                <a:spcPct val="100000"/>
              </a:lnSpc>
              <a:spcBef>
                <a:spcPts val="520"/>
              </a:spcBef>
              <a:spcAft>
                <a:spcPts val="0"/>
              </a:spcAft>
              <a:buClr>
                <a:srgbClr val="0BD0D9"/>
              </a:buClr>
              <a:buSzPct val="95000"/>
              <a:buFont typeface="Noto Symbol"/>
              <a:buChar char="●"/>
            </a:pPr>
            <a:r>
              <a:rPr lang="en-US" sz="2600" b="0" i="0" u="none" strike="noStrike" cap="none" baseline="0">
                <a:solidFill>
                  <a:schemeClr val="dk1"/>
                </a:solidFill>
                <a:latin typeface="Constantia"/>
                <a:ea typeface="Constantia"/>
                <a:cs typeface="Constantia"/>
                <a:sym typeface="Constantia"/>
              </a:rPr>
              <a:t>Who owns all businesses in a command economy?</a:t>
            </a:r>
          </a:p>
          <a:p>
            <a:pPr marL="273050" marR="0" lvl="0" indent="-273050" algn="l" rtl="0">
              <a:lnSpc>
                <a:spcPct val="100000"/>
              </a:lnSpc>
              <a:spcBef>
                <a:spcPts val="520"/>
              </a:spcBef>
              <a:spcAft>
                <a:spcPts val="0"/>
              </a:spcAft>
              <a:buClr>
                <a:srgbClr val="0BD0D9"/>
              </a:buClr>
              <a:buSzPct val="95000"/>
              <a:buFont typeface="Noto Symbol"/>
              <a:buChar char="●"/>
            </a:pPr>
            <a:r>
              <a:rPr lang="en-US" sz="2600" b="0" i="0" u="none" strike="noStrike" cap="none" baseline="0">
                <a:solidFill>
                  <a:schemeClr val="dk1"/>
                </a:solidFill>
                <a:latin typeface="Constantia"/>
                <a:ea typeface="Constantia"/>
                <a:cs typeface="Constantia"/>
                <a:sym typeface="Constantia"/>
              </a:rPr>
              <a:t>In which economies do citizens own their own businesses?</a:t>
            </a:r>
          </a:p>
          <a:p>
            <a:pPr marL="273050" marR="0" lvl="0" indent="-273050" algn="l" rtl="0">
              <a:lnSpc>
                <a:spcPct val="100000"/>
              </a:lnSpc>
              <a:spcBef>
                <a:spcPts val="520"/>
              </a:spcBef>
              <a:spcAft>
                <a:spcPts val="0"/>
              </a:spcAft>
              <a:buClr>
                <a:srgbClr val="0BD0D9"/>
              </a:buClr>
              <a:buSzPct val="95000"/>
              <a:buFont typeface="Noto Symbol"/>
              <a:buChar char="●"/>
            </a:pPr>
            <a:r>
              <a:rPr lang="en-US" sz="2600" b="0" i="0" u="none" strike="noStrike" cap="none" baseline="0">
                <a:solidFill>
                  <a:schemeClr val="dk1"/>
                </a:solidFill>
                <a:latin typeface="Constantia"/>
                <a:ea typeface="Constantia"/>
                <a:cs typeface="Constantia"/>
                <a:sym typeface="Constantia"/>
              </a:rPr>
              <a:t>Which economy is also referred to as capitalism or laissez faire?</a:t>
            </a:r>
          </a:p>
          <a:p>
            <a:pPr marL="273050" marR="0" lvl="0" indent="-273050" algn="l" rtl="0">
              <a:lnSpc>
                <a:spcPct val="100000"/>
              </a:lnSpc>
              <a:spcBef>
                <a:spcPts val="520"/>
              </a:spcBef>
              <a:spcAft>
                <a:spcPts val="0"/>
              </a:spcAft>
              <a:buClr>
                <a:srgbClr val="0BD0D9"/>
              </a:buClr>
              <a:buSzPct val="95000"/>
              <a:buFont typeface="Noto Symbol"/>
              <a:buChar char="●"/>
            </a:pPr>
            <a:r>
              <a:rPr lang="en-US" sz="2600" b="0" i="0" u="none" strike="noStrike" cap="none" baseline="0">
                <a:solidFill>
                  <a:schemeClr val="dk1"/>
                </a:solidFill>
                <a:latin typeface="Constantia"/>
                <a:ea typeface="Constantia"/>
                <a:cs typeface="Constantia"/>
                <a:sym typeface="Constantia"/>
              </a:rPr>
              <a:t>List one pro and one con for each of the following economies:</a:t>
            </a:r>
          </a:p>
          <a:p>
            <a:pPr marL="639762" marR="0" lvl="1" indent="-246062" algn="l" rtl="0">
              <a:lnSpc>
                <a:spcPct val="100000"/>
              </a:lnSpc>
              <a:spcBef>
                <a:spcPts val="480"/>
              </a:spcBef>
              <a:spcAft>
                <a:spcPts val="0"/>
              </a:spcAft>
              <a:buClr>
                <a:schemeClr val="accent1"/>
              </a:buClr>
              <a:buSzPct val="85000"/>
              <a:buFont typeface="Noto Symbol"/>
              <a:buChar char="●"/>
            </a:pPr>
            <a:r>
              <a:rPr lang="en-US" sz="2400" b="0" i="0" u="none" strike="noStrike" cap="none" baseline="0">
                <a:solidFill>
                  <a:schemeClr val="dk1"/>
                </a:solidFill>
                <a:latin typeface="Constantia"/>
                <a:ea typeface="Constantia"/>
                <a:cs typeface="Constantia"/>
                <a:sym typeface="Constantia"/>
              </a:rPr>
              <a:t>Command:</a:t>
            </a:r>
          </a:p>
          <a:p>
            <a:pPr marL="639762" marR="0" lvl="1" indent="-246062" algn="l" rtl="0">
              <a:lnSpc>
                <a:spcPct val="100000"/>
              </a:lnSpc>
              <a:spcBef>
                <a:spcPts val="480"/>
              </a:spcBef>
              <a:spcAft>
                <a:spcPts val="0"/>
              </a:spcAft>
              <a:buClr>
                <a:schemeClr val="accent1"/>
              </a:buClr>
              <a:buSzPct val="85000"/>
              <a:buFont typeface="Noto Symbol"/>
              <a:buChar char="●"/>
            </a:pPr>
            <a:r>
              <a:rPr lang="en-US" sz="2400" b="0" i="0" u="none" strike="noStrike" cap="none" baseline="0">
                <a:solidFill>
                  <a:schemeClr val="dk1"/>
                </a:solidFill>
                <a:latin typeface="Constantia"/>
                <a:ea typeface="Constantia"/>
                <a:cs typeface="Constantia"/>
                <a:sym typeface="Constantia"/>
              </a:rPr>
              <a:t>Market:</a:t>
            </a:r>
          </a:p>
          <a:p>
            <a:pPr marL="639762" marR="0" lvl="1" indent="-246062" algn="l" rtl="0">
              <a:lnSpc>
                <a:spcPct val="100000"/>
              </a:lnSpc>
              <a:spcBef>
                <a:spcPts val="480"/>
              </a:spcBef>
              <a:spcAft>
                <a:spcPts val="0"/>
              </a:spcAft>
              <a:buClr>
                <a:schemeClr val="accent1"/>
              </a:buClr>
              <a:buSzPct val="85000"/>
              <a:buFont typeface="Noto Symbol"/>
              <a:buChar char="●"/>
            </a:pPr>
            <a:r>
              <a:rPr lang="en-US" sz="2400" b="0" i="0" u="none" strike="noStrike" cap="none" baseline="0">
                <a:solidFill>
                  <a:schemeClr val="dk1"/>
                </a:solidFill>
                <a:latin typeface="Constantia"/>
                <a:ea typeface="Constantia"/>
                <a:cs typeface="Constantia"/>
                <a:sym typeface="Constantia"/>
              </a:rPr>
              <a:t>Mixed:</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457200" y="704850"/>
            <a:ext cx="8229600" cy="1143000"/>
          </a:xfrm>
          <a:prstGeom prst="rect">
            <a:avLst/>
          </a:prstGeom>
          <a:noFill/>
          <a:ln>
            <a:noFill/>
          </a:ln>
        </p:spPr>
        <p:txBody>
          <a:bodyPr lIns="0" tIns="45700" rIns="0" bIns="0" anchor="b"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5000" b="0" i="0" u="none" strike="noStrike" cap="none" baseline="0">
                <a:solidFill>
                  <a:schemeClr val="dk2"/>
                </a:solidFill>
                <a:latin typeface="Calibri"/>
                <a:ea typeface="Calibri"/>
                <a:cs typeface="Calibri"/>
                <a:sym typeface="Calibri"/>
              </a:rPr>
              <a:t>How to get the most goods!</a:t>
            </a:r>
          </a:p>
        </p:txBody>
      </p:sp>
      <p:sp>
        <p:nvSpPr>
          <p:cNvPr id="167" name="Shape 167"/>
          <p:cNvSpPr txBox="1">
            <a:spLocks noGrp="1"/>
          </p:cNvSpPr>
          <p:nvPr>
            <p:ph type="body" idx="1"/>
          </p:nvPr>
        </p:nvSpPr>
        <p:spPr>
          <a:xfrm>
            <a:off x="990600" y="1981200"/>
            <a:ext cx="7772400" cy="4114800"/>
          </a:xfrm>
          <a:prstGeom prst="rect">
            <a:avLst/>
          </a:prstGeom>
          <a:noFill/>
          <a:ln>
            <a:noFill/>
          </a:ln>
        </p:spPr>
        <p:txBody>
          <a:bodyPr lIns="91425" tIns="45700" rIns="91425" bIns="45700" anchor="t" anchorCtr="0">
            <a:noAutofit/>
          </a:bodyPr>
          <a:lstStyle/>
          <a:p>
            <a:pPr marL="273050" marR="0" lvl="0" indent="-273050" algn="l" rtl="0">
              <a:lnSpc>
                <a:spcPct val="100000"/>
              </a:lnSpc>
              <a:spcBef>
                <a:spcPts val="0"/>
              </a:spcBef>
              <a:spcAft>
                <a:spcPts val="0"/>
              </a:spcAft>
              <a:buClr>
                <a:srgbClr val="0BD0D9"/>
              </a:buClr>
              <a:buSzPct val="95000"/>
              <a:buFont typeface="Noto Symbol"/>
              <a:buChar char="●"/>
            </a:pPr>
            <a:r>
              <a:rPr lang="en-US" sz="2800" b="1" i="0" u="none" strike="noStrike" cap="none" baseline="0">
                <a:solidFill>
                  <a:schemeClr val="dk1"/>
                </a:solidFill>
                <a:latin typeface="Constantia"/>
                <a:ea typeface="Constantia"/>
                <a:cs typeface="Constantia"/>
                <a:sym typeface="Constantia"/>
              </a:rPr>
              <a:t>Comparative Advantage: </a:t>
            </a:r>
            <a:r>
              <a:rPr lang="en-US" sz="2800" b="0" i="0" u="none" strike="noStrike" cap="none" baseline="0">
                <a:solidFill>
                  <a:schemeClr val="dk1"/>
                </a:solidFill>
                <a:latin typeface="Constantia"/>
                <a:ea typeface="Constantia"/>
                <a:cs typeface="Constantia"/>
                <a:sym typeface="Constantia"/>
              </a:rPr>
              <a:t>A country should </a:t>
            </a:r>
            <a:r>
              <a:rPr lang="en-US" sz="2800" b="1" i="0" u="sng" strike="noStrike" cap="none" baseline="0">
                <a:solidFill>
                  <a:schemeClr val="dk1"/>
                </a:solidFill>
                <a:latin typeface="Constantia"/>
                <a:ea typeface="Constantia"/>
                <a:cs typeface="Constantia"/>
                <a:sym typeface="Constantia"/>
              </a:rPr>
              <a:t>specialize</a:t>
            </a:r>
            <a:r>
              <a:rPr lang="en-US" sz="2800" b="0" i="0" u="none" strike="noStrike" cap="none" baseline="0">
                <a:solidFill>
                  <a:schemeClr val="dk1"/>
                </a:solidFill>
                <a:latin typeface="Constantia"/>
                <a:ea typeface="Constantia"/>
                <a:cs typeface="Constantia"/>
                <a:sym typeface="Constantia"/>
              </a:rPr>
              <a:t> in producing the goods it can produce more efficiently-at a lower opportunity cost- than another country.</a:t>
            </a:r>
          </a:p>
          <a:p>
            <a:pPr marL="639762" marR="0" lvl="1" indent="-246062" algn="l" rtl="0">
              <a:lnSpc>
                <a:spcPct val="100000"/>
              </a:lnSpc>
              <a:spcBef>
                <a:spcPts val="480"/>
              </a:spcBef>
              <a:spcAft>
                <a:spcPts val="0"/>
              </a:spcAft>
              <a:buClr>
                <a:schemeClr val="accent1"/>
              </a:buClr>
              <a:buSzPct val="85000"/>
              <a:buFont typeface="Noto Symbol"/>
              <a:buChar char="●"/>
            </a:pPr>
            <a:r>
              <a:rPr lang="en-US" sz="2400" b="1" i="0" u="sng" strike="noStrike" cap="none" baseline="0">
                <a:solidFill>
                  <a:schemeClr val="dk1"/>
                </a:solidFill>
                <a:latin typeface="Constantia"/>
                <a:ea typeface="Constantia"/>
                <a:cs typeface="Constantia"/>
                <a:sym typeface="Constantia"/>
              </a:rPr>
              <a:t>Impact</a:t>
            </a:r>
            <a:r>
              <a:rPr lang="en-US" sz="2400" b="1" i="0" u="none" strike="noStrike" cap="none" baseline="0">
                <a:solidFill>
                  <a:schemeClr val="dk1"/>
                </a:solidFill>
                <a:latin typeface="Constantia"/>
                <a:ea typeface="Constantia"/>
                <a:cs typeface="Constantia"/>
                <a:sym typeface="Constantia"/>
              </a:rPr>
              <a:t>:  Germany produces cars because it is better at producing cars than computers.  It has a comparative advantage in car production and imports its computers from Japan.</a:t>
            </a:r>
          </a:p>
          <a:p>
            <a:pPr marL="0" marR="0" lvl="0" indent="0" algn="l" rtl="0">
              <a:spcBef>
                <a:spcPts val="0"/>
              </a:spcBef>
              <a:buNone/>
            </a:pPr>
            <a:endParaRPr sz="2400" b="0" i="0" u="none" strike="noStrike" cap="none" baseline="0">
              <a:solidFill>
                <a:schemeClr val="dk1"/>
              </a:solidFill>
              <a:latin typeface="Constantia"/>
              <a:ea typeface="Constantia"/>
              <a:cs typeface="Constantia"/>
              <a:sym typeface="Constantia"/>
            </a:endParaRP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0" y="381000"/>
            <a:ext cx="9144000" cy="1143000"/>
          </a:xfrm>
          <a:prstGeom prst="rect">
            <a:avLst/>
          </a:prstGeom>
          <a:solidFill>
            <a:schemeClr val="lt1"/>
          </a:solidFill>
          <a:ln>
            <a:noFill/>
          </a:ln>
        </p:spPr>
        <p:txBody>
          <a:bodyPr lIns="0" tIns="45700" rIns="0" bIns="0" anchor="b"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3500" b="0" i="0" u="none" strike="noStrike" cap="none" baseline="0">
                <a:solidFill>
                  <a:schemeClr val="dk2"/>
                </a:solidFill>
                <a:latin typeface="Calibri"/>
                <a:ea typeface="Calibri"/>
                <a:cs typeface="Calibri"/>
                <a:sym typeface="Calibri"/>
              </a:rPr>
              <a:t>We USED to have a comparative advantage when it came to producing cars….. What happened?</a:t>
            </a:r>
          </a:p>
        </p:txBody>
      </p:sp>
      <p:pic>
        <p:nvPicPr>
          <p:cNvPr id="173" name="Shape 173"/>
          <p:cNvPicPr preferRelativeResize="0"/>
          <p:nvPr/>
        </p:nvPicPr>
        <p:blipFill rotWithShape="1">
          <a:blip r:embed="rId3">
            <a:alphaModFix/>
          </a:blip>
          <a:srcRect/>
          <a:stretch/>
        </p:blipFill>
        <p:spPr>
          <a:xfrm>
            <a:off x="0" y="1981200"/>
            <a:ext cx="2540000" cy="1904999"/>
          </a:xfrm>
          <a:prstGeom prst="rect">
            <a:avLst/>
          </a:prstGeom>
          <a:noFill/>
          <a:ln>
            <a:noFill/>
          </a:ln>
        </p:spPr>
      </p:pic>
      <p:pic>
        <p:nvPicPr>
          <p:cNvPr id="174" name="Shape 174"/>
          <p:cNvPicPr preferRelativeResize="0"/>
          <p:nvPr/>
        </p:nvPicPr>
        <p:blipFill rotWithShape="1">
          <a:blip r:embed="rId4">
            <a:alphaModFix/>
          </a:blip>
          <a:srcRect/>
          <a:stretch/>
        </p:blipFill>
        <p:spPr>
          <a:xfrm>
            <a:off x="2514600" y="1600200"/>
            <a:ext cx="3732211" cy="2039937"/>
          </a:xfrm>
          <a:prstGeom prst="rect">
            <a:avLst/>
          </a:prstGeom>
          <a:noFill/>
          <a:ln>
            <a:noFill/>
          </a:ln>
        </p:spPr>
      </p:pic>
      <p:pic>
        <p:nvPicPr>
          <p:cNvPr id="175" name="Shape 175"/>
          <p:cNvPicPr preferRelativeResize="0"/>
          <p:nvPr/>
        </p:nvPicPr>
        <p:blipFill rotWithShape="1">
          <a:blip r:embed="rId5">
            <a:alphaModFix/>
          </a:blip>
          <a:srcRect/>
          <a:stretch/>
        </p:blipFill>
        <p:spPr>
          <a:xfrm>
            <a:off x="6248400" y="1600200"/>
            <a:ext cx="2400300" cy="2400300"/>
          </a:xfrm>
          <a:prstGeom prst="rect">
            <a:avLst/>
          </a:prstGeom>
          <a:noFill/>
          <a:ln>
            <a:noFill/>
          </a:ln>
        </p:spPr>
      </p:pic>
      <p:pic>
        <p:nvPicPr>
          <p:cNvPr id="176" name="Shape 176"/>
          <p:cNvPicPr preferRelativeResize="0"/>
          <p:nvPr/>
        </p:nvPicPr>
        <p:blipFill rotWithShape="1">
          <a:blip r:embed="rId6">
            <a:alphaModFix/>
          </a:blip>
          <a:srcRect/>
          <a:stretch/>
        </p:blipFill>
        <p:spPr>
          <a:xfrm>
            <a:off x="1524000" y="2743200"/>
            <a:ext cx="5892799" cy="2901950"/>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457200" y="704850"/>
            <a:ext cx="8229600" cy="1143000"/>
          </a:xfrm>
          <a:prstGeom prst="rect">
            <a:avLst/>
          </a:prstGeom>
          <a:noFill/>
          <a:ln>
            <a:noFill/>
          </a:ln>
        </p:spPr>
        <p:txBody>
          <a:bodyPr lIns="0" tIns="45700" rIns="0" bIns="0" anchor="b"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4500" b="0" i="0" u="none" strike="noStrike" cap="none" baseline="0">
                <a:solidFill>
                  <a:schemeClr val="dk2"/>
                </a:solidFill>
                <a:latin typeface="Calibri"/>
                <a:ea typeface="Calibri"/>
                <a:cs typeface="Calibri"/>
                <a:sym typeface="Calibri"/>
              </a:rPr>
              <a:t>Comparative Advantage Example</a:t>
            </a:r>
          </a:p>
        </p:txBody>
      </p:sp>
      <p:sp>
        <p:nvSpPr>
          <p:cNvPr id="184" name="Shape 184"/>
          <p:cNvSpPr txBox="1">
            <a:spLocks noGrp="1"/>
          </p:cNvSpPr>
          <p:nvPr>
            <p:ph type="body" idx="1"/>
          </p:nvPr>
        </p:nvSpPr>
        <p:spPr>
          <a:xfrm>
            <a:off x="0" y="2057400"/>
            <a:ext cx="8945561" cy="5410200"/>
          </a:xfrm>
          <a:prstGeom prst="rect">
            <a:avLst/>
          </a:prstGeom>
          <a:solidFill>
            <a:schemeClr val="lt1"/>
          </a:solidFill>
          <a:ln>
            <a:noFill/>
          </a:ln>
        </p:spPr>
        <p:txBody>
          <a:bodyPr lIns="91425" tIns="45700" rIns="91425" bIns="45700" anchor="t" anchorCtr="0">
            <a:noAutofit/>
          </a:bodyPr>
          <a:lstStyle/>
          <a:p>
            <a:pPr marL="273050" marR="0" lvl="0" indent="-273050" algn="l" rtl="0">
              <a:lnSpc>
                <a:spcPct val="80000"/>
              </a:lnSpc>
              <a:spcBef>
                <a:spcPts val="0"/>
              </a:spcBef>
              <a:spcAft>
                <a:spcPts val="0"/>
              </a:spcAft>
              <a:buClr>
                <a:srgbClr val="0BD0D9"/>
              </a:buClr>
              <a:buSzPct val="95000"/>
              <a:buFont typeface="Noto Symbol"/>
              <a:buChar char="●"/>
            </a:pPr>
            <a:r>
              <a:rPr lang="en-US" sz="2800" b="0" i="0" u="none" strike="noStrike" cap="none" baseline="0">
                <a:solidFill>
                  <a:schemeClr val="dk1"/>
                </a:solidFill>
                <a:latin typeface="Constantia"/>
                <a:ea typeface="Constantia"/>
                <a:cs typeface="Constantia"/>
                <a:sym typeface="Constantia"/>
              </a:rPr>
              <a:t>Imagine a city where the best clothing designer happens also to be the best sewer, that is he would be the most productive clothing designer and he would also be the best sewer in town. However it is quite clear that this clothing designer would focus on the task of designing clothes by employing a people to sew instead of doing all the sewing by himself. This can easily be explained with the concept of comparative advantage: He is the best sewer and the best clothing designer however by </a:t>
            </a:r>
            <a:r>
              <a:rPr lang="en-US" sz="2800" b="1" i="0" u="sng" strike="noStrike" cap="none" baseline="0">
                <a:solidFill>
                  <a:schemeClr val="dk1"/>
                </a:solidFill>
                <a:latin typeface="Constantia"/>
                <a:ea typeface="Constantia"/>
                <a:cs typeface="Constantia"/>
                <a:sym typeface="Constantia"/>
              </a:rPr>
              <a:t>comparing</a:t>
            </a:r>
            <a:r>
              <a:rPr lang="en-US" sz="2800" b="0" i="0" u="none" strike="noStrike" cap="none" baseline="0">
                <a:solidFill>
                  <a:schemeClr val="dk1"/>
                </a:solidFill>
                <a:latin typeface="Constantia"/>
                <a:ea typeface="Constantia"/>
                <a:cs typeface="Constantia"/>
                <a:sym typeface="Constantia"/>
              </a:rPr>
              <a:t> what he can earn as a sewer with the income he could earn by designing a clothing empire and employing a sewers you can clearly see that the he should be a ______________________________.</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1066800" y="0"/>
            <a:ext cx="7772400" cy="1143000"/>
          </a:xfrm>
          <a:prstGeom prst="rect">
            <a:avLst/>
          </a:prstGeom>
          <a:noFill/>
          <a:ln>
            <a:noFill/>
          </a:ln>
        </p:spPr>
        <p:txBody>
          <a:bodyPr lIns="0" tIns="45700" rIns="0" bIns="0" anchor="b"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5000" b="0" i="0" u="none" strike="noStrike" cap="none" baseline="0">
                <a:solidFill>
                  <a:schemeClr val="dk2"/>
                </a:solidFill>
                <a:latin typeface="Calibri"/>
                <a:ea typeface="Calibri"/>
                <a:cs typeface="Calibri"/>
                <a:sym typeface="Calibri"/>
              </a:rPr>
              <a:t>Protection or trade barriers?</a:t>
            </a:r>
          </a:p>
        </p:txBody>
      </p:sp>
      <p:sp>
        <p:nvSpPr>
          <p:cNvPr id="190" name="Shape 190"/>
          <p:cNvSpPr txBox="1">
            <a:spLocks noGrp="1"/>
          </p:cNvSpPr>
          <p:nvPr>
            <p:ph type="body" idx="1"/>
          </p:nvPr>
        </p:nvSpPr>
        <p:spPr>
          <a:xfrm>
            <a:off x="228600" y="1143000"/>
            <a:ext cx="8610599" cy="5714999"/>
          </a:xfrm>
          <a:prstGeom prst="rect">
            <a:avLst/>
          </a:prstGeom>
          <a:solidFill>
            <a:schemeClr val="lt1"/>
          </a:solidFill>
          <a:ln>
            <a:noFill/>
          </a:ln>
        </p:spPr>
        <p:txBody>
          <a:bodyPr lIns="91425" tIns="45700" rIns="91425" bIns="45700" anchor="t" anchorCtr="0">
            <a:noAutofit/>
          </a:bodyPr>
          <a:lstStyle/>
          <a:p>
            <a:pPr marL="273050" marR="0" lvl="0" indent="-273050" algn="l" rtl="0">
              <a:lnSpc>
                <a:spcPct val="100000"/>
              </a:lnSpc>
              <a:spcBef>
                <a:spcPts val="0"/>
              </a:spcBef>
              <a:spcAft>
                <a:spcPts val="0"/>
              </a:spcAft>
              <a:buClr>
                <a:srgbClr val="0BD0D9"/>
              </a:buClr>
              <a:buSzPct val="95000"/>
              <a:buFont typeface="Noto Symbol"/>
              <a:buChar char="●"/>
            </a:pPr>
            <a:r>
              <a:rPr lang="en-US" sz="2800" b="1" i="0" u="none" strike="noStrike" cap="none" baseline="0">
                <a:solidFill>
                  <a:schemeClr val="dk1"/>
                </a:solidFill>
                <a:latin typeface="Constantia"/>
                <a:ea typeface="Constantia"/>
                <a:cs typeface="Constantia"/>
                <a:sym typeface="Constantia"/>
              </a:rPr>
              <a:t>Subsidies</a:t>
            </a:r>
            <a:r>
              <a:rPr lang="en-US" sz="2800" b="0" i="0" u="none" strike="noStrike" cap="none" baseline="0">
                <a:solidFill>
                  <a:schemeClr val="dk1"/>
                </a:solidFill>
                <a:latin typeface="Constantia"/>
                <a:ea typeface="Constantia"/>
                <a:cs typeface="Constantia"/>
                <a:sym typeface="Constantia"/>
              </a:rPr>
              <a:t>: Gov’t money given to producers, to reduce the cost of production.</a:t>
            </a:r>
          </a:p>
          <a:p>
            <a:pPr marL="639762" marR="0" lvl="1" indent="-246062" algn="l" rtl="0">
              <a:lnSpc>
                <a:spcPct val="100000"/>
              </a:lnSpc>
              <a:spcBef>
                <a:spcPts val="480"/>
              </a:spcBef>
              <a:spcAft>
                <a:spcPts val="0"/>
              </a:spcAft>
              <a:buClr>
                <a:schemeClr val="accent1"/>
              </a:buClr>
              <a:buSzPct val="85000"/>
              <a:buFont typeface="Noto Symbol"/>
              <a:buChar char="●"/>
            </a:pPr>
            <a:r>
              <a:rPr lang="en-US" sz="2400" b="1" i="0" u="none" strike="noStrike" cap="none" baseline="0">
                <a:solidFill>
                  <a:schemeClr val="dk1"/>
                </a:solidFill>
                <a:latin typeface="Constantia"/>
                <a:ea typeface="Constantia"/>
                <a:cs typeface="Constantia"/>
                <a:sym typeface="Constantia"/>
              </a:rPr>
              <a:t>Impact</a:t>
            </a:r>
            <a:r>
              <a:rPr lang="en-US" sz="2400" b="0" i="0" u="none" strike="noStrike" cap="none" baseline="0">
                <a:solidFill>
                  <a:schemeClr val="dk1"/>
                </a:solidFill>
                <a:latin typeface="Constantia"/>
                <a:ea typeface="Constantia"/>
                <a:cs typeface="Constantia"/>
                <a:sym typeface="Constantia"/>
              </a:rPr>
              <a:t>: increases production (supply), decreases price so that other countries want to buy the products.</a:t>
            </a:r>
          </a:p>
          <a:p>
            <a:pPr marL="639762" marR="0" lvl="1" indent="-246062" algn="l" rtl="0">
              <a:lnSpc>
                <a:spcPct val="100000"/>
              </a:lnSpc>
              <a:spcBef>
                <a:spcPts val="480"/>
              </a:spcBef>
              <a:spcAft>
                <a:spcPts val="0"/>
              </a:spcAft>
              <a:buClr>
                <a:schemeClr val="accent1"/>
              </a:buClr>
              <a:buSzPct val="85000"/>
              <a:buFont typeface="Noto Symbol"/>
              <a:buChar char="●"/>
            </a:pPr>
            <a:r>
              <a:rPr lang="en-US" sz="2400" b="1" i="0" u="none" strike="noStrike" cap="none" baseline="0">
                <a:solidFill>
                  <a:schemeClr val="dk1"/>
                </a:solidFill>
                <a:latin typeface="Constantia"/>
                <a:ea typeface="Constantia"/>
                <a:cs typeface="Constantia"/>
                <a:sym typeface="Constantia"/>
              </a:rPr>
              <a:t>Example</a:t>
            </a:r>
            <a:r>
              <a:rPr lang="en-US" sz="2400" b="0" i="0" u="none" strike="noStrike" cap="none" baseline="0">
                <a:solidFill>
                  <a:schemeClr val="dk1"/>
                </a:solidFill>
                <a:latin typeface="Constantia"/>
                <a:ea typeface="Constantia"/>
                <a:cs typeface="Constantia"/>
                <a:sym typeface="Constantia"/>
              </a:rPr>
              <a:t>: US rice farmers get a subsidy, rice production goes </a:t>
            </a:r>
            <a:r>
              <a:rPr lang="en-US" sz="2400" b="1" i="0" u="none" strike="noStrike" cap="none" baseline="0">
                <a:solidFill>
                  <a:schemeClr val="dk1"/>
                </a:solidFill>
                <a:latin typeface="Constantia"/>
                <a:ea typeface="Constantia"/>
                <a:cs typeface="Constantia"/>
                <a:sym typeface="Constantia"/>
              </a:rPr>
              <a:t>up</a:t>
            </a:r>
            <a:r>
              <a:rPr lang="en-US" sz="2400" b="0" i="0" u="none" strike="noStrike" cap="none" baseline="0">
                <a:solidFill>
                  <a:schemeClr val="dk1"/>
                </a:solidFill>
                <a:latin typeface="Constantia"/>
                <a:ea typeface="Constantia"/>
                <a:cs typeface="Constantia"/>
                <a:sym typeface="Constantia"/>
              </a:rPr>
              <a:t>, price of rice goes </a:t>
            </a:r>
            <a:r>
              <a:rPr lang="en-US" sz="2400" b="1" i="0" u="none" strike="noStrike" cap="none" baseline="0">
                <a:solidFill>
                  <a:schemeClr val="dk1"/>
                </a:solidFill>
                <a:latin typeface="Constantia"/>
                <a:ea typeface="Constantia"/>
                <a:cs typeface="Constantia"/>
                <a:sym typeface="Constantia"/>
              </a:rPr>
              <a:t>down</a:t>
            </a:r>
            <a:r>
              <a:rPr lang="en-US" sz="2400" b="0" i="0" u="none" strike="noStrike" cap="none" baseline="0">
                <a:solidFill>
                  <a:schemeClr val="dk1"/>
                </a:solidFill>
                <a:latin typeface="Constantia"/>
                <a:ea typeface="Constantia"/>
                <a:cs typeface="Constantia"/>
                <a:sym typeface="Constantia"/>
              </a:rPr>
              <a:t>, Kenya and France now buy rice from the US.</a:t>
            </a:r>
          </a:p>
          <a:p>
            <a:pPr marL="273050" marR="0" lvl="0" indent="-273050" algn="l" rtl="0">
              <a:lnSpc>
                <a:spcPct val="100000"/>
              </a:lnSpc>
              <a:spcBef>
                <a:spcPts val="560"/>
              </a:spcBef>
              <a:spcAft>
                <a:spcPts val="0"/>
              </a:spcAft>
              <a:buClr>
                <a:srgbClr val="0BD0D9"/>
              </a:buClr>
              <a:buSzPct val="95000"/>
              <a:buFont typeface="Noto Symbol"/>
              <a:buChar char="●"/>
            </a:pPr>
            <a:r>
              <a:rPr lang="en-US" sz="2800" b="1" i="0" u="none" strike="noStrike" cap="none" baseline="0">
                <a:solidFill>
                  <a:schemeClr val="dk1"/>
                </a:solidFill>
                <a:latin typeface="Constantia"/>
                <a:ea typeface="Constantia"/>
                <a:cs typeface="Constantia"/>
                <a:sym typeface="Constantia"/>
              </a:rPr>
              <a:t>Tariffs:</a:t>
            </a:r>
            <a:r>
              <a:rPr lang="en-US" sz="2800" b="0" i="0" u="none" strike="noStrike" cap="none" baseline="0">
                <a:solidFill>
                  <a:schemeClr val="dk1"/>
                </a:solidFill>
                <a:latin typeface="Constantia"/>
                <a:ea typeface="Constantia"/>
                <a:cs typeface="Constantia"/>
                <a:sym typeface="Constantia"/>
              </a:rPr>
              <a:t>  Taxes on imported goods</a:t>
            </a:r>
          </a:p>
          <a:p>
            <a:pPr marL="639762" marR="0" lvl="1" indent="-246062" algn="l" rtl="0">
              <a:lnSpc>
                <a:spcPct val="100000"/>
              </a:lnSpc>
              <a:spcBef>
                <a:spcPts val="480"/>
              </a:spcBef>
              <a:spcAft>
                <a:spcPts val="0"/>
              </a:spcAft>
              <a:buClr>
                <a:schemeClr val="accent1"/>
              </a:buClr>
              <a:buSzPct val="85000"/>
              <a:buFont typeface="Noto Symbol"/>
              <a:buChar char="●"/>
            </a:pPr>
            <a:r>
              <a:rPr lang="en-US" sz="2400" b="1" i="0" u="none" strike="noStrike" cap="none" baseline="0">
                <a:solidFill>
                  <a:schemeClr val="dk1"/>
                </a:solidFill>
                <a:latin typeface="Constantia"/>
                <a:ea typeface="Constantia"/>
                <a:cs typeface="Constantia"/>
                <a:sym typeface="Constantia"/>
              </a:rPr>
              <a:t>Impact</a:t>
            </a:r>
            <a:r>
              <a:rPr lang="en-US" sz="2400" b="0" i="0" u="none" strike="noStrike" cap="none" baseline="0">
                <a:solidFill>
                  <a:schemeClr val="dk1"/>
                </a:solidFill>
                <a:latin typeface="Constantia"/>
                <a:ea typeface="Constantia"/>
                <a:cs typeface="Constantia"/>
                <a:sym typeface="Constantia"/>
              </a:rPr>
              <a:t>: tariffs make consumers buy cheaper domestic goods over more expensive foreign products. Helps out our own industries.</a:t>
            </a:r>
          </a:p>
          <a:p>
            <a:pPr marL="639762" marR="0" lvl="1" indent="-246062" algn="l" rtl="0">
              <a:lnSpc>
                <a:spcPct val="100000"/>
              </a:lnSpc>
              <a:spcBef>
                <a:spcPts val="480"/>
              </a:spcBef>
              <a:spcAft>
                <a:spcPts val="0"/>
              </a:spcAft>
              <a:buClr>
                <a:schemeClr val="accent1"/>
              </a:buClr>
              <a:buSzPct val="85000"/>
              <a:buFont typeface="Noto Symbol"/>
              <a:buChar char="●"/>
            </a:pPr>
            <a:r>
              <a:rPr lang="en-US" sz="2400" b="1" i="0" u="none" strike="noStrike" cap="none" baseline="0">
                <a:solidFill>
                  <a:schemeClr val="dk1"/>
                </a:solidFill>
                <a:latin typeface="Constantia"/>
                <a:ea typeface="Constantia"/>
                <a:cs typeface="Constantia"/>
                <a:sym typeface="Constantia"/>
              </a:rPr>
              <a:t>Example:  in the 1980s all Japanese cars had tariffs, so people bought more American cars.</a:t>
            </a:r>
          </a:p>
          <a:p>
            <a:pPr marL="0" marR="0" lvl="0" indent="0" algn="l" rtl="0">
              <a:spcBef>
                <a:spcPts val="0"/>
              </a:spcBef>
              <a:buNone/>
            </a:pPr>
            <a:endParaRPr sz="2400" b="1" i="0" u="none" strike="noStrike" cap="none" baseline="0">
              <a:solidFill>
                <a:schemeClr val="dk1"/>
              </a:solidFill>
              <a:latin typeface="Constantia"/>
              <a:ea typeface="Constantia"/>
              <a:cs typeface="Constantia"/>
              <a:sym typeface="Constantia"/>
            </a:endParaRP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457200" y="704850"/>
            <a:ext cx="8229600" cy="1143000"/>
          </a:xfrm>
          <a:prstGeom prst="rect">
            <a:avLst/>
          </a:prstGeom>
          <a:noFill/>
          <a:ln>
            <a:noFill/>
          </a:ln>
        </p:spPr>
        <p:txBody>
          <a:bodyPr lIns="0" tIns="45700" rIns="0" bIns="0" anchor="b"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5000" b="0" i="0" u="none" strike="noStrike" cap="none" baseline="0">
                <a:solidFill>
                  <a:schemeClr val="dk2"/>
                </a:solidFill>
                <a:latin typeface="Calibri"/>
                <a:ea typeface="Calibri"/>
                <a:cs typeface="Calibri"/>
                <a:sym typeface="Calibri"/>
              </a:rPr>
              <a:t>Protections or Trade Barriers?</a:t>
            </a:r>
          </a:p>
        </p:txBody>
      </p:sp>
      <p:sp>
        <p:nvSpPr>
          <p:cNvPr id="204" name="Shape 204"/>
          <p:cNvSpPr txBox="1">
            <a:spLocks noGrp="1"/>
          </p:cNvSpPr>
          <p:nvPr>
            <p:ph type="body" idx="1"/>
          </p:nvPr>
        </p:nvSpPr>
        <p:spPr>
          <a:xfrm>
            <a:off x="914400" y="1828800"/>
            <a:ext cx="7772400" cy="4724400"/>
          </a:xfrm>
          <a:prstGeom prst="rect">
            <a:avLst/>
          </a:prstGeom>
          <a:noFill/>
          <a:ln>
            <a:noFill/>
          </a:ln>
        </p:spPr>
        <p:txBody>
          <a:bodyPr lIns="91425" tIns="45700" rIns="91425" bIns="45700" anchor="t" anchorCtr="0">
            <a:noAutofit/>
          </a:bodyPr>
          <a:lstStyle/>
          <a:p>
            <a:pPr marL="273050" marR="0" lvl="0" indent="-273050" algn="l" rtl="0">
              <a:lnSpc>
                <a:spcPct val="90000"/>
              </a:lnSpc>
              <a:spcBef>
                <a:spcPts val="0"/>
              </a:spcBef>
              <a:spcAft>
                <a:spcPts val="0"/>
              </a:spcAft>
              <a:buClr>
                <a:srgbClr val="0BD0D9"/>
              </a:buClr>
              <a:buSzPct val="95000"/>
              <a:buFont typeface="Noto Symbol"/>
              <a:buChar char="●"/>
            </a:pPr>
            <a:r>
              <a:rPr lang="en-US" sz="2800" b="1" i="0" u="none" strike="noStrike" cap="none" baseline="0">
                <a:solidFill>
                  <a:schemeClr val="dk1"/>
                </a:solidFill>
                <a:latin typeface="Constantia"/>
                <a:ea typeface="Constantia"/>
                <a:cs typeface="Constantia"/>
                <a:sym typeface="Constantia"/>
              </a:rPr>
              <a:t>Quotas</a:t>
            </a:r>
            <a:r>
              <a:rPr lang="en-US" sz="2800" b="0" i="0" u="none" strike="noStrike" cap="none" baseline="0">
                <a:solidFill>
                  <a:schemeClr val="dk1"/>
                </a:solidFill>
                <a:latin typeface="Constantia"/>
                <a:ea typeface="Constantia"/>
                <a:cs typeface="Constantia"/>
                <a:sym typeface="Constantia"/>
              </a:rPr>
              <a:t>: A limit on the amount of goods you can import from a certain country.</a:t>
            </a:r>
          </a:p>
          <a:p>
            <a:pPr marL="639762" marR="0" lvl="1" indent="-246062" algn="l" rtl="0">
              <a:lnSpc>
                <a:spcPct val="90000"/>
              </a:lnSpc>
              <a:spcBef>
                <a:spcPts val="480"/>
              </a:spcBef>
              <a:spcAft>
                <a:spcPts val="0"/>
              </a:spcAft>
              <a:buClr>
                <a:schemeClr val="accent1"/>
              </a:buClr>
              <a:buSzPct val="85000"/>
              <a:buFont typeface="Noto Symbol"/>
              <a:buChar char="●"/>
            </a:pPr>
            <a:r>
              <a:rPr lang="en-US" sz="2400" b="1" i="0" u="none" strike="noStrike" cap="none" baseline="0">
                <a:solidFill>
                  <a:schemeClr val="dk1"/>
                </a:solidFill>
                <a:latin typeface="Constantia"/>
                <a:ea typeface="Constantia"/>
                <a:cs typeface="Constantia"/>
                <a:sym typeface="Constantia"/>
              </a:rPr>
              <a:t>Impact: </a:t>
            </a:r>
            <a:r>
              <a:rPr lang="en-US" sz="2400" b="0" i="0" u="none" strike="noStrike" cap="none" baseline="0">
                <a:solidFill>
                  <a:schemeClr val="dk1"/>
                </a:solidFill>
                <a:latin typeface="Constantia"/>
                <a:ea typeface="Constantia"/>
                <a:cs typeface="Constantia"/>
                <a:sym typeface="Constantia"/>
              </a:rPr>
              <a:t>protects domestic industry from cheap foreign goods.</a:t>
            </a:r>
          </a:p>
          <a:p>
            <a:pPr marL="639762" marR="0" lvl="1" indent="-246062" algn="l" rtl="0">
              <a:lnSpc>
                <a:spcPct val="90000"/>
              </a:lnSpc>
              <a:spcBef>
                <a:spcPts val="480"/>
              </a:spcBef>
              <a:spcAft>
                <a:spcPts val="0"/>
              </a:spcAft>
              <a:buClr>
                <a:schemeClr val="accent1"/>
              </a:buClr>
              <a:buSzPct val="85000"/>
              <a:buFont typeface="Noto Symbol"/>
              <a:buChar char="●"/>
            </a:pPr>
            <a:r>
              <a:rPr lang="en-US" sz="2400" b="1" i="0" u="none" strike="noStrike" cap="none" baseline="0">
                <a:solidFill>
                  <a:schemeClr val="dk1"/>
                </a:solidFill>
                <a:latin typeface="Constantia"/>
                <a:ea typeface="Constantia"/>
                <a:cs typeface="Constantia"/>
                <a:sym typeface="Constantia"/>
              </a:rPr>
              <a:t>Ex: </a:t>
            </a:r>
            <a:r>
              <a:rPr lang="en-US" sz="2400" b="0" i="0" u="none" strike="noStrike" cap="none" baseline="0">
                <a:solidFill>
                  <a:schemeClr val="dk1"/>
                </a:solidFill>
                <a:latin typeface="Constantia"/>
                <a:ea typeface="Constantia"/>
                <a:cs typeface="Constantia"/>
                <a:sym typeface="Constantia"/>
              </a:rPr>
              <a:t>The US can only import 621,780 kg of cotton from China</a:t>
            </a:r>
          </a:p>
          <a:p>
            <a:pPr marL="273050" marR="0" lvl="0" indent="-273050" algn="l" rtl="0">
              <a:lnSpc>
                <a:spcPct val="90000"/>
              </a:lnSpc>
              <a:spcBef>
                <a:spcPts val="560"/>
              </a:spcBef>
              <a:spcAft>
                <a:spcPts val="0"/>
              </a:spcAft>
              <a:buClr>
                <a:srgbClr val="0BD0D9"/>
              </a:buClr>
              <a:buSzPct val="95000"/>
              <a:buFont typeface="Noto Symbol"/>
              <a:buChar char="●"/>
            </a:pPr>
            <a:r>
              <a:rPr lang="en-US" sz="2800" b="1" i="0" u="none" strike="noStrike" cap="none" baseline="0">
                <a:solidFill>
                  <a:schemeClr val="dk1"/>
                </a:solidFill>
                <a:latin typeface="Constantia"/>
                <a:ea typeface="Constantia"/>
                <a:cs typeface="Constantia"/>
                <a:sym typeface="Constantia"/>
              </a:rPr>
              <a:t>Embargoes:  </a:t>
            </a:r>
            <a:r>
              <a:rPr lang="en-US" sz="2800" b="0" i="0" u="none" strike="noStrike" cap="none" baseline="0">
                <a:solidFill>
                  <a:schemeClr val="dk1"/>
                </a:solidFill>
                <a:latin typeface="Constantia"/>
                <a:ea typeface="Constantia"/>
                <a:cs typeface="Constantia"/>
                <a:sym typeface="Constantia"/>
              </a:rPr>
              <a:t>When the gov’t makes it illegal to trade with another nation.</a:t>
            </a:r>
          </a:p>
          <a:p>
            <a:pPr marL="639762" marR="0" lvl="1" indent="-246062" algn="l" rtl="0">
              <a:lnSpc>
                <a:spcPct val="90000"/>
              </a:lnSpc>
              <a:spcBef>
                <a:spcPts val="480"/>
              </a:spcBef>
              <a:spcAft>
                <a:spcPts val="0"/>
              </a:spcAft>
              <a:buClr>
                <a:schemeClr val="accent1"/>
              </a:buClr>
              <a:buSzPct val="85000"/>
              <a:buFont typeface="Noto Symbol"/>
              <a:buChar char="●"/>
            </a:pPr>
            <a:r>
              <a:rPr lang="en-US" sz="2400" b="1" i="0" u="none" strike="noStrike" cap="none" baseline="0">
                <a:solidFill>
                  <a:schemeClr val="dk1"/>
                </a:solidFill>
                <a:latin typeface="Constantia"/>
                <a:ea typeface="Constantia"/>
                <a:cs typeface="Constantia"/>
                <a:sym typeface="Constantia"/>
              </a:rPr>
              <a:t>Impact: </a:t>
            </a:r>
            <a:r>
              <a:rPr lang="en-US" sz="2400" b="0" i="0" u="none" strike="noStrike" cap="none" baseline="0">
                <a:solidFill>
                  <a:schemeClr val="dk1"/>
                </a:solidFill>
                <a:latin typeface="Constantia"/>
                <a:ea typeface="Constantia"/>
                <a:cs typeface="Constantia"/>
                <a:sym typeface="Constantia"/>
              </a:rPr>
              <a:t>Hurts the nation that cannot receive goods, often the people who live there suffer.</a:t>
            </a:r>
          </a:p>
          <a:p>
            <a:pPr marL="639762" marR="0" lvl="1" indent="-246062" algn="l" rtl="0">
              <a:lnSpc>
                <a:spcPct val="90000"/>
              </a:lnSpc>
              <a:spcBef>
                <a:spcPts val="480"/>
              </a:spcBef>
              <a:spcAft>
                <a:spcPts val="0"/>
              </a:spcAft>
              <a:buClr>
                <a:schemeClr val="accent1"/>
              </a:buClr>
              <a:buSzPct val="85000"/>
              <a:buFont typeface="Noto Symbol"/>
              <a:buChar char="●"/>
            </a:pPr>
            <a:r>
              <a:rPr lang="en-US" sz="2400" b="1" i="0" u="none" strike="noStrike" cap="none" baseline="0">
                <a:solidFill>
                  <a:schemeClr val="dk1"/>
                </a:solidFill>
                <a:latin typeface="Constantia"/>
                <a:ea typeface="Constantia"/>
                <a:cs typeface="Constantia"/>
                <a:sym typeface="Constantia"/>
              </a:rPr>
              <a:t>Example</a:t>
            </a:r>
            <a:r>
              <a:rPr lang="en-US" sz="2400" b="0" i="0" u="none" strike="noStrike" cap="none" baseline="0">
                <a:solidFill>
                  <a:schemeClr val="dk1"/>
                </a:solidFill>
                <a:latin typeface="Constantia"/>
                <a:ea typeface="Constantia"/>
                <a:cs typeface="Constantia"/>
                <a:sym typeface="Constantia"/>
              </a:rPr>
              <a:t>: US will not trade with Cuba b/c it is communist</a:t>
            </a:r>
          </a:p>
          <a:p>
            <a:pPr marL="0" marR="0" lvl="0" indent="0" algn="l" rtl="0">
              <a:spcBef>
                <a:spcPts val="0"/>
              </a:spcBef>
              <a:buNone/>
            </a:pPr>
            <a:endParaRPr sz="2400" b="0" i="0" u="none" strike="noStrike" cap="none" baseline="0">
              <a:solidFill>
                <a:schemeClr val="dk1"/>
              </a:solidFill>
              <a:latin typeface="Constantia"/>
              <a:ea typeface="Constantia"/>
              <a:cs typeface="Constantia"/>
              <a:sym typeface="Constantia"/>
            </a:endParaRP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457200" y="704850"/>
            <a:ext cx="8229600" cy="1143000"/>
          </a:xfrm>
          <a:prstGeom prst="rect">
            <a:avLst/>
          </a:prstGeom>
          <a:noFill/>
          <a:ln>
            <a:noFill/>
          </a:ln>
        </p:spPr>
        <p:txBody>
          <a:bodyPr lIns="0" tIns="45700" rIns="0" bIns="0" anchor="b"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5000" b="0" i="0" u="none" strike="noStrike" cap="none" baseline="0">
                <a:solidFill>
                  <a:schemeClr val="dk2"/>
                </a:solidFill>
                <a:latin typeface="Calibri"/>
                <a:ea typeface="Calibri"/>
                <a:cs typeface="Calibri"/>
                <a:sym typeface="Calibri"/>
              </a:rPr>
              <a:t>US Embargo on Cuba</a:t>
            </a:r>
          </a:p>
        </p:txBody>
      </p:sp>
      <p:sp>
        <p:nvSpPr>
          <p:cNvPr id="210" name="Shape 210"/>
          <p:cNvSpPr txBox="1">
            <a:spLocks noGrp="1"/>
          </p:cNvSpPr>
          <p:nvPr>
            <p:ph type="body" idx="1"/>
          </p:nvPr>
        </p:nvSpPr>
        <p:spPr>
          <a:xfrm>
            <a:off x="457200" y="1935161"/>
            <a:ext cx="8229600" cy="4389436"/>
          </a:xfrm>
          <a:prstGeom prst="rect">
            <a:avLst/>
          </a:prstGeom>
          <a:noFill/>
          <a:ln>
            <a:noFill/>
          </a:ln>
        </p:spPr>
        <p:txBody>
          <a:bodyPr lIns="91425" tIns="45700" rIns="91425" bIns="45700" anchor="t" anchorCtr="0">
            <a:noAutofit/>
          </a:bodyPr>
          <a:lstStyle/>
          <a:p>
            <a:pPr marL="273050" marR="0" lvl="0" indent="-273050" algn="l" rtl="0">
              <a:lnSpc>
                <a:spcPct val="100000"/>
              </a:lnSpc>
              <a:spcBef>
                <a:spcPts val="0"/>
              </a:spcBef>
              <a:spcAft>
                <a:spcPts val="0"/>
              </a:spcAft>
              <a:buClr>
                <a:srgbClr val="0BD0D9"/>
              </a:buClr>
              <a:buSzPct val="95000"/>
              <a:buFont typeface="Noto Symbol"/>
              <a:buChar char="●"/>
            </a:pPr>
            <a:r>
              <a:rPr lang="en-US" sz="2600" b="0" i="0" u="none" strike="noStrike" cap="none" baseline="0">
                <a:solidFill>
                  <a:schemeClr val="dk1"/>
                </a:solidFill>
                <a:latin typeface="Constantia"/>
                <a:ea typeface="Constantia"/>
                <a:cs typeface="Constantia"/>
                <a:sym typeface="Constantia"/>
              </a:rPr>
              <a:t>U.S. Trade Embargo against Cuba.  It is illegal to trade with companies in Cuba, we disagree with the communist ruler Fidel Castro and his government.  We are hurting Cuba economically by not trading and raising the living standards of the country.</a:t>
            </a:r>
          </a:p>
          <a:p>
            <a:pPr marL="273050" marR="0" lvl="0" indent="-116204" algn="l" rtl="0">
              <a:lnSpc>
                <a:spcPct val="100000"/>
              </a:lnSpc>
              <a:spcBef>
                <a:spcPts val="520"/>
              </a:spcBef>
              <a:spcAft>
                <a:spcPts val="0"/>
              </a:spcAft>
              <a:buClr>
                <a:srgbClr val="0BD0D9"/>
              </a:buClr>
              <a:buFont typeface="Noto Symbol"/>
              <a:buNone/>
            </a:pPr>
            <a:endParaRPr sz="2600" b="0" i="0" u="none" strike="noStrike" cap="none" baseline="0">
              <a:solidFill>
                <a:schemeClr val="dk1"/>
              </a:solidFill>
              <a:latin typeface="Constantia"/>
              <a:ea typeface="Constantia"/>
              <a:cs typeface="Constantia"/>
              <a:sym typeface="Constantia"/>
            </a:endParaRPr>
          </a:p>
          <a:p>
            <a:pPr marL="0" marR="0" lvl="0" indent="0" algn="l" rtl="0">
              <a:spcBef>
                <a:spcPts val="0"/>
              </a:spcBef>
              <a:buNone/>
            </a:pPr>
            <a:endParaRPr sz="2600" b="0" i="0" u="none" strike="noStrike" cap="none" baseline="0">
              <a:solidFill>
                <a:schemeClr val="dk1"/>
              </a:solidFill>
              <a:latin typeface="Constantia"/>
              <a:ea typeface="Constantia"/>
              <a:cs typeface="Constantia"/>
              <a:sym typeface="Constantia"/>
            </a:endParaRP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457200" y="704850"/>
            <a:ext cx="8229600" cy="1143000"/>
          </a:xfrm>
          <a:prstGeom prst="rect">
            <a:avLst/>
          </a:prstGeom>
          <a:noFill/>
          <a:ln>
            <a:noFill/>
          </a:ln>
        </p:spPr>
        <p:txBody>
          <a:bodyPr lIns="0" tIns="45700" rIns="0" bIns="0" anchor="b" anchorCtr="0">
            <a:noAutofit/>
          </a:bodyPr>
          <a:lstStyle/>
          <a:p>
            <a:pPr marL="0" marR="0" lvl="0" indent="0" algn="l" rtl="0">
              <a:spcBef>
                <a:spcPts val="0"/>
              </a:spcBef>
              <a:spcAft>
                <a:spcPts val="0"/>
              </a:spcAft>
              <a:buNone/>
            </a:pPr>
            <a:endParaRPr sz="5000" b="0" i="0" u="none" strike="noStrike" cap="none" baseline="0">
              <a:solidFill>
                <a:schemeClr val="dk2"/>
              </a:solidFill>
              <a:latin typeface="Calibri"/>
              <a:ea typeface="Calibri"/>
              <a:cs typeface="Calibri"/>
              <a:sym typeface="Calibri"/>
            </a:endParaRPr>
          </a:p>
        </p:txBody>
      </p:sp>
      <p:sp>
        <p:nvSpPr>
          <p:cNvPr id="216" name="Shape 216"/>
          <p:cNvSpPr txBox="1">
            <a:spLocks noGrp="1"/>
          </p:cNvSpPr>
          <p:nvPr>
            <p:ph type="body" idx="1"/>
          </p:nvPr>
        </p:nvSpPr>
        <p:spPr>
          <a:xfrm>
            <a:off x="457200" y="1935161"/>
            <a:ext cx="8229600" cy="4389436"/>
          </a:xfrm>
          <a:prstGeom prst="rect">
            <a:avLst/>
          </a:prstGeom>
          <a:noFill/>
          <a:ln>
            <a:noFill/>
          </a:ln>
        </p:spPr>
        <p:txBody>
          <a:bodyPr lIns="91425" tIns="45700" rIns="91425" bIns="45700" anchor="t" anchorCtr="0">
            <a:noAutofit/>
          </a:bodyPr>
          <a:lstStyle/>
          <a:p>
            <a:pPr marL="273050" marR="0" lvl="0" indent="-273050" algn="l" rtl="0">
              <a:lnSpc>
                <a:spcPct val="100000"/>
              </a:lnSpc>
              <a:spcBef>
                <a:spcPts val="0"/>
              </a:spcBef>
              <a:spcAft>
                <a:spcPts val="0"/>
              </a:spcAft>
              <a:buClr>
                <a:srgbClr val="0BD0D9"/>
              </a:buClr>
              <a:buSzPct val="95000"/>
              <a:buFont typeface="Noto Symbol"/>
              <a:buChar char="●"/>
            </a:pPr>
            <a:r>
              <a:rPr lang="en-US" sz="3200" b="1" i="0" u="none" strike="noStrike" cap="none" baseline="0">
                <a:solidFill>
                  <a:schemeClr val="dk1"/>
                </a:solidFill>
                <a:latin typeface="Constantia"/>
                <a:ea typeface="Constantia"/>
                <a:cs typeface="Constantia"/>
                <a:sym typeface="Constantia"/>
              </a:rPr>
              <a:t>Excise Tax: </a:t>
            </a:r>
            <a:r>
              <a:rPr lang="en-US" sz="3200" b="0" i="0" u="none" strike="noStrike" cap="none" baseline="0">
                <a:solidFill>
                  <a:schemeClr val="dk1"/>
                </a:solidFill>
                <a:latin typeface="Constantia"/>
                <a:ea typeface="Constantia"/>
                <a:cs typeface="Constantia"/>
                <a:sym typeface="Constantia"/>
              </a:rPr>
              <a:t>a tax on luxury goods. </a:t>
            </a:r>
          </a:p>
          <a:p>
            <a:pPr marL="273050" marR="0" lvl="0" indent="-273050" algn="l" rtl="0">
              <a:lnSpc>
                <a:spcPct val="100000"/>
              </a:lnSpc>
              <a:spcBef>
                <a:spcPts val="640"/>
              </a:spcBef>
              <a:spcAft>
                <a:spcPts val="0"/>
              </a:spcAft>
              <a:buClr>
                <a:srgbClr val="0BD0D9"/>
              </a:buClr>
              <a:buSzPct val="95000"/>
              <a:buFont typeface="Noto Symbol"/>
              <a:buChar char="●"/>
            </a:pPr>
            <a:r>
              <a:rPr lang="en-US" sz="3200" b="1" i="0" u="none" strike="noStrike" cap="none" baseline="0">
                <a:solidFill>
                  <a:schemeClr val="dk1"/>
                </a:solidFill>
                <a:latin typeface="Constantia"/>
                <a:ea typeface="Constantia"/>
                <a:cs typeface="Constantia"/>
                <a:sym typeface="Constantia"/>
              </a:rPr>
              <a:t>Example: A tax on high end cars or cigarettes</a:t>
            </a:r>
          </a:p>
          <a:p>
            <a:pPr marL="273050" marR="0" lvl="0" indent="-273050" algn="l" rtl="0">
              <a:lnSpc>
                <a:spcPct val="100000"/>
              </a:lnSpc>
              <a:spcBef>
                <a:spcPts val="640"/>
              </a:spcBef>
              <a:spcAft>
                <a:spcPts val="0"/>
              </a:spcAft>
              <a:buClr>
                <a:srgbClr val="0BD0D9"/>
              </a:buClr>
              <a:buSzPct val="95000"/>
              <a:buFont typeface="Noto Symbol"/>
              <a:buChar char="●"/>
            </a:pPr>
            <a:r>
              <a:rPr lang="en-US" sz="3200" b="1" i="0" u="none" strike="noStrike" cap="none" baseline="0">
                <a:solidFill>
                  <a:schemeClr val="dk1"/>
                </a:solidFill>
                <a:latin typeface="Constantia"/>
                <a:ea typeface="Constantia"/>
                <a:cs typeface="Constantia"/>
                <a:sym typeface="Constantia"/>
              </a:rPr>
              <a:t>Impact: </a:t>
            </a:r>
            <a:r>
              <a:rPr lang="en-US" sz="3200" b="0" i="0" u="none" strike="noStrike" cap="none" baseline="0">
                <a:solidFill>
                  <a:schemeClr val="dk1"/>
                </a:solidFill>
                <a:latin typeface="Constantia"/>
                <a:ea typeface="Constantia"/>
                <a:cs typeface="Constantia"/>
                <a:sym typeface="Constantia"/>
              </a:rPr>
              <a:t>If the U.S. added an excise tax on foreign sports cars, what would happen to the demand for American made sports cars?</a:t>
            </a:r>
          </a:p>
          <a:p>
            <a:pPr marL="0" marR="0" lvl="0" indent="0" algn="l" rtl="0">
              <a:spcBef>
                <a:spcPts val="0"/>
              </a:spcBef>
              <a:buNone/>
            </a:pPr>
            <a:endParaRPr sz="3200" b="0" i="0" u="none" strike="noStrike" cap="none" baseline="0">
              <a:solidFill>
                <a:schemeClr val="dk1"/>
              </a:solidFill>
              <a:latin typeface="Constantia"/>
              <a:ea typeface="Constantia"/>
              <a:cs typeface="Constantia"/>
              <a:sym typeface="Constantia"/>
            </a:endParaRP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1371600" y="-304800"/>
            <a:ext cx="8229600" cy="1143000"/>
          </a:xfrm>
          <a:prstGeom prst="rect">
            <a:avLst/>
          </a:prstGeom>
          <a:noFill/>
          <a:ln>
            <a:noFill/>
          </a:ln>
        </p:spPr>
        <p:txBody>
          <a:bodyPr lIns="0" tIns="45700" rIns="0" bIns="0" anchor="b"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5000" b="0" i="0" u="none" strike="noStrike" cap="none" baseline="0">
                <a:solidFill>
                  <a:schemeClr val="dk2"/>
                </a:solidFill>
                <a:latin typeface="Calibri"/>
                <a:ea typeface="Calibri"/>
                <a:cs typeface="Calibri"/>
                <a:sym typeface="Calibri"/>
              </a:rPr>
              <a:t>NAFTA</a:t>
            </a:r>
          </a:p>
        </p:txBody>
      </p:sp>
      <p:sp>
        <p:nvSpPr>
          <p:cNvPr id="222" name="Shape 222"/>
          <p:cNvSpPr txBox="1">
            <a:spLocks noGrp="1"/>
          </p:cNvSpPr>
          <p:nvPr>
            <p:ph type="body" idx="1"/>
          </p:nvPr>
        </p:nvSpPr>
        <p:spPr>
          <a:xfrm>
            <a:off x="457200" y="838200"/>
            <a:ext cx="8229600" cy="4389436"/>
          </a:xfrm>
          <a:prstGeom prst="rect">
            <a:avLst/>
          </a:prstGeom>
          <a:noFill/>
          <a:ln>
            <a:noFill/>
          </a:ln>
        </p:spPr>
        <p:txBody>
          <a:bodyPr lIns="91425" tIns="45700" rIns="91425" bIns="45700" anchor="t" anchorCtr="0">
            <a:noAutofit/>
          </a:bodyPr>
          <a:lstStyle/>
          <a:p>
            <a:pPr marL="273050" marR="0" lvl="0" indent="-273050" algn="l" rtl="0">
              <a:lnSpc>
                <a:spcPct val="100000"/>
              </a:lnSpc>
              <a:spcBef>
                <a:spcPts val="0"/>
              </a:spcBef>
              <a:spcAft>
                <a:spcPts val="0"/>
              </a:spcAft>
              <a:buClr>
                <a:srgbClr val="0BD0D9"/>
              </a:buClr>
              <a:buSzPct val="95000"/>
              <a:buFont typeface="Noto Symbol"/>
              <a:buChar char="●"/>
            </a:pPr>
            <a:r>
              <a:rPr lang="en-US" sz="2600" b="1" i="0" u="none" strike="noStrike" cap="none" baseline="0">
                <a:solidFill>
                  <a:schemeClr val="dk1"/>
                </a:solidFill>
                <a:latin typeface="Constantia"/>
                <a:ea typeface="Constantia"/>
                <a:cs typeface="Constantia"/>
                <a:sym typeface="Constantia"/>
              </a:rPr>
              <a:t>North American Free Trade Agreement: </a:t>
            </a:r>
            <a:r>
              <a:rPr lang="en-US" sz="2600" b="0" i="0" u="none" strike="noStrike" cap="none" baseline="0">
                <a:solidFill>
                  <a:schemeClr val="dk1"/>
                </a:solidFill>
                <a:latin typeface="Constantia"/>
                <a:ea typeface="Constantia"/>
                <a:cs typeface="Constantia"/>
                <a:sym typeface="Constantia"/>
              </a:rPr>
              <a:t>is an agreement signed by Canada, Mexico, and the United States in 1994.</a:t>
            </a:r>
          </a:p>
          <a:p>
            <a:pPr marL="273050" marR="0" lvl="0" indent="-273050" algn="l" rtl="0">
              <a:lnSpc>
                <a:spcPct val="100000"/>
              </a:lnSpc>
              <a:spcBef>
                <a:spcPts val="520"/>
              </a:spcBef>
              <a:spcAft>
                <a:spcPts val="0"/>
              </a:spcAft>
              <a:buClr>
                <a:srgbClr val="0BD0D9"/>
              </a:buClr>
              <a:buSzPct val="95000"/>
              <a:buFont typeface="Noto Symbol"/>
              <a:buChar char="●"/>
            </a:pPr>
            <a:r>
              <a:rPr lang="en-US" sz="2600" b="0" i="0" u="none" strike="noStrike" cap="none" baseline="0">
                <a:solidFill>
                  <a:schemeClr val="dk1"/>
                </a:solidFill>
                <a:latin typeface="Constantia"/>
                <a:ea typeface="Constantia"/>
                <a:cs typeface="Constantia"/>
                <a:sym typeface="Constantia"/>
              </a:rPr>
              <a:t>The goal of NAFTA was to eliminate barriers to trade between the US, Canada and Mexico. The implementation of NAFTA brought the immediate elimination of tariffs</a:t>
            </a:r>
          </a:p>
          <a:p>
            <a:pPr marL="273050" marR="0" lvl="0" indent="-273050" algn="l" rtl="0">
              <a:lnSpc>
                <a:spcPct val="100000"/>
              </a:lnSpc>
              <a:spcBef>
                <a:spcPts val="520"/>
              </a:spcBef>
              <a:spcAft>
                <a:spcPts val="0"/>
              </a:spcAft>
              <a:buClr>
                <a:srgbClr val="0BD0D9"/>
              </a:buClr>
              <a:buSzPct val="95000"/>
              <a:buFont typeface="Noto Symbol"/>
              <a:buChar char="●"/>
            </a:pPr>
            <a:r>
              <a:rPr lang="en-US" sz="2600" b="1" i="0" u="none" strike="noStrike" cap="none" baseline="0">
                <a:solidFill>
                  <a:schemeClr val="dk1"/>
                </a:solidFill>
                <a:latin typeface="Constantia"/>
                <a:ea typeface="Constantia"/>
                <a:cs typeface="Constantia"/>
                <a:sym typeface="Constantia"/>
              </a:rPr>
              <a:t>Impact on Mexican farmers</a:t>
            </a:r>
            <a:r>
              <a:rPr lang="en-US" sz="2600" b="0" i="0" u="none" strike="noStrike" cap="none" baseline="0">
                <a:solidFill>
                  <a:schemeClr val="dk1"/>
                </a:solidFill>
                <a:latin typeface="Constantia"/>
                <a:ea typeface="Constantia"/>
                <a:cs typeface="Constantia"/>
                <a:sym typeface="Constantia"/>
              </a:rPr>
              <a:t>: In 2000, U.S. government subsidies to the corn sector totaled $10.1 billion. These subsidies have led to charges of dumping, which jeopardizes Mexican farms.</a:t>
            </a:r>
          </a:p>
          <a:p>
            <a:pPr marL="273050" marR="0" lvl="0" indent="-273050" algn="l" rtl="0">
              <a:lnSpc>
                <a:spcPct val="100000"/>
              </a:lnSpc>
              <a:spcBef>
                <a:spcPts val="520"/>
              </a:spcBef>
              <a:spcAft>
                <a:spcPts val="0"/>
              </a:spcAft>
              <a:buClr>
                <a:srgbClr val="0BD0D9"/>
              </a:buClr>
              <a:buSzPct val="95000"/>
              <a:buFont typeface="Noto Symbol"/>
              <a:buChar char="●"/>
            </a:pPr>
            <a:r>
              <a:rPr lang="en-US" sz="2600" b="0" i="0" u="none" strike="noStrike" cap="none" baseline="0">
                <a:solidFill>
                  <a:schemeClr val="dk1"/>
                </a:solidFill>
                <a:latin typeface="Constantia"/>
                <a:ea typeface="Constantia"/>
                <a:cs typeface="Constantia"/>
                <a:sym typeface="Constantia"/>
              </a:rPr>
              <a:t>“ Dumping” is when a producer exports a product to another country at a price below the price charged in its home market</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457200" y="704850"/>
            <a:ext cx="8229600" cy="1143000"/>
          </a:xfrm>
          <a:prstGeom prst="rect">
            <a:avLst/>
          </a:prstGeom>
          <a:noFill/>
          <a:ln>
            <a:noFill/>
          </a:ln>
        </p:spPr>
        <p:txBody>
          <a:bodyPr lIns="0" tIns="45700" rIns="0" bIns="0" anchor="b" anchorCtr="0">
            <a:noAutofit/>
          </a:bodyPr>
          <a:lstStyle/>
          <a:p>
            <a:pPr marL="0" marR="0" lvl="0" indent="0" algn="l" rtl="0">
              <a:spcBef>
                <a:spcPts val="0"/>
              </a:spcBef>
              <a:spcAft>
                <a:spcPts val="0"/>
              </a:spcAft>
              <a:buNone/>
            </a:pPr>
            <a:endParaRPr sz="5000" b="0" i="0" u="none" strike="noStrike" cap="none" baseline="0">
              <a:solidFill>
                <a:schemeClr val="dk2"/>
              </a:solidFill>
              <a:latin typeface="Calibri"/>
              <a:ea typeface="Calibri"/>
              <a:cs typeface="Calibri"/>
              <a:sym typeface="Calibri"/>
            </a:endParaRPr>
          </a:p>
        </p:txBody>
      </p:sp>
      <p:sp>
        <p:nvSpPr>
          <p:cNvPr id="228" name="Shape 228"/>
          <p:cNvSpPr txBox="1">
            <a:spLocks noGrp="1"/>
          </p:cNvSpPr>
          <p:nvPr>
            <p:ph type="body" idx="1"/>
          </p:nvPr>
        </p:nvSpPr>
        <p:spPr>
          <a:xfrm>
            <a:off x="457200" y="1935161"/>
            <a:ext cx="8229600" cy="4389436"/>
          </a:xfrm>
          <a:prstGeom prst="rect">
            <a:avLst/>
          </a:prstGeom>
          <a:noFill/>
          <a:ln>
            <a:noFill/>
          </a:ln>
        </p:spPr>
        <p:txBody>
          <a:bodyPr lIns="91425" tIns="45700" rIns="91425" bIns="45700" anchor="t" anchorCtr="0">
            <a:noAutofit/>
          </a:bodyPr>
          <a:lstStyle/>
          <a:p>
            <a:pPr marL="273050" marR="0" lvl="0" indent="-273050" algn="l" rtl="0">
              <a:lnSpc>
                <a:spcPct val="100000"/>
              </a:lnSpc>
              <a:spcBef>
                <a:spcPts val="0"/>
              </a:spcBef>
              <a:spcAft>
                <a:spcPts val="0"/>
              </a:spcAft>
              <a:buClr>
                <a:srgbClr val="0BD0D9"/>
              </a:buClr>
              <a:buSzPct val="95000"/>
              <a:buFont typeface="Noto Symbol"/>
              <a:buChar char="●"/>
            </a:pPr>
            <a:r>
              <a:rPr lang="en-US" sz="7200" b="0" i="0" u="none" strike="noStrike" cap="none" baseline="0">
                <a:solidFill>
                  <a:schemeClr val="dk1"/>
                </a:solidFill>
                <a:latin typeface="Constantia"/>
                <a:ea typeface="Constantia"/>
                <a:cs typeface="Constantia"/>
                <a:sym typeface="Constantia"/>
              </a:rPr>
              <a:t>What were the pros and cons of NAFTA?</a:t>
            </a:r>
          </a:p>
          <a:p>
            <a:pPr marL="0" marR="0" lvl="0" indent="0" algn="l" rtl="0">
              <a:spcBef>
                <a:spcPts val="0"/>
              </a:spcBef>
              <a:buNone/>
            </a:pPr>
            <a:endParaRPr sz="7200" b="0" i="0" u="none" strike="noStrike" cap="none" baseline="0">
              <a:solidFill>
                <a:schemeClr val="dk1"/>
              </a:solidFill>
              <a:latin typeface="Constantia"/>
              <a:ea typeface="Constantia"/>
              <a:cs typeface="Constantia"/>
              <a:sym typeface="Constantia"/>
            </a:endParaRP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457200" y="-73150"/>
            <a:ext cx="8229600" cy="1143000"/>
          </a:xfrm>
          <a:prstGeom prst="rect">
            <a:avLst/>
          </a:prstGeom>
        </p:spPr>
        <p:txBody>
          <a:bodyPr lIns="91425" tIns="91425" rIns="91425" bIns="91425" anchor="b" anchorCtr="0">
            <a:noAutofit/>
          </a:bodyPr>
          <a:lstStyle/>
          <a:p>
            <a:pPr>
              <a:spcBef>
                <a:spcPts val="0"/>
              </a:spcBef>
              <a:buNone/>
            </a:pPr>
            <a:r>
              <a:rPr lang="en-US" sz="4000" dirty="0"/>
              <a:t>Check for </a:t>
            </a:r>
            <a:r>
              <a:rPr lang="en-US" sz="4000" dirty="0" smtClean="0"/>
              <a:t>Understanding Answers</a:t>
            </a:r>
            <a:endParaRPr lang="en-US" sz="4000" dirty="0"/>
          </a:p>
        </p:txBody>
      </p:sp>
      <p:sp>
        <p:nvSpPr>
          <p:cNvPr id="234" name="Shape 234"/>
          <p:cNvSpPr txBox="1">
            <a:spLocks noGrp="1"/>
          </p:cNvSpPr>
          <p:nvPr>
            <p:ph type="body" idx="1"/>
          </p:nvPr>
        </p:nvSpPr>
        <p:spPr>
          <a:xfrm>
            <a:off x="457200" y="1152597"/>
            <a:ext cx="8229600" cy="5171999"/>
          </a:xfrm>
          <a:prstGeom prst="rect">
            <a:avLst/>
          </a:prstGeom>
        </p:spPr>
        <p:txBody>
          <a:bodyPr lIns="91425" tIns="91425" rIns="91425" bIns="91425" anchor="t" anchorCtr="0">
            <a:noAutofit/>
          </a:bodyPr>
          <a:lstStyle/>
          <a:p>
            <a:pPr marL="457200" lvl="0" indent="-419100" rtl="0">
              <a:spcBef>
                <a:spcPts val="0"/>
              </a:spcBef>
              <a:buClr>
                <a:srgbClr val="0BD0D9"/>
              </a:buClr>
              <a:buSzPct val="100000"/>
              <a:buFont typeface="Noto Symbol"/>
              <a:buAutoNum type="arabicPeriod"/>
            </a:pPr>
            <a:r>
              <a:rPr lang="en-US" sz="3000"/>
              <a:t>better quality, some goods I cannot make in my country, it is made cheaper in the other country</a:t>
            </a:r>
          </a:p>
          <a:p>
            <a:pPr marL="457200" lvl="0" indent="-419100" rtl="0">
              <a:spcBef>
                <a:spcPts val="0"/>
              </a:spcBef>
              <a:buClr>
                <a:srgbClr val="0BD0D9"/>
              </a:buClr>
              <a:buSzPct val="100000"/>
              <a:buFont typeface="Noto Symbol"/>
              <a:buAutoNum type="arabicPeriod"/>
            </a:pPr>
            <a:r>
              <a:rPr lang="en-US" sz="3000"/>
              <a:t>Unfavorable</a:t>
            </a:r>
          </a:p>
          <a:p>
            <a:pPr marL="457200" lvl="0" indent="-419100" rtl="0">
              <a:spcBef>
                <a:spcPts val="0"/>
              </a:spcBef>
              <a:buClr>
                <a:srgbClr val="0BD0D9"/>
              </a:buClr>
              <a:buSzPct val="100000"/>
              <a:buFont typeface="Noto Symbol"/>
              <a:buAutoNum type="arabicPeriod"/>
            </a:pPr>
            <a:r>
              <a:rPr lang="en-US" sz="3000"/>
              <a:t>Favorable</a:t>
            </a:r>
          </a:p>
          <a:p>
            <a:pPr marL="457200" lvl="0" indent="-419100" rtl="0">
              <a:spcBef>
                <a:spcPts val="0"/>
              </a:spcBef>
              <a:buClr>
                <a:srgbClr val="0BD0D9"/>
              </a:buClr>
              <a:buSzPct val="100000"/>
              <a:buFont typeface="Noto Symbol"/>
              <a:buAutoNum type="arabicPeriod"/>
            </a:pPr>
            <a:r>
              <a:rPr lang="en-US" sz="3000"/>
              <a:t>Cost of Production will decrease</a:t>
            </a:r>
          </a:p>
          <a:p>
            <a:pPr marL="457200" lvl="0" indent="-419100" rtl="0">
              <a:spcBef>
                <a:spcPts val="0"/>
              </a:spcBef>
              <a:buClr>
                <a:srgbClr val="0BD0D9"/>
              </a:buClr>
              <a:buSzPct val="100000"/>
              <a:buFont typeface="Noto Symbol"/>
              <a:buAutoNum type="arabicPeriod"/>
            </a:pPr>
            <a:r>
              <a:rPr lang="en-US" sz="3000"/>
              <a:t>Embargoes</a:t>
            </a:r>
          </a:p>
          <a:p>
            <a:pPr marL="457200" lvl="0" indent="-419100" rtl="0">
              <a:spcBef>
                <a:spcPts val="0"/>
              </a:spcBef>
              <a:buClr>
                <a:srgbClr val="0BD0D9"/>
              </a:buClr>
              <a:buSzPct val="100000"/>
              <a:buFont typeface="Noto Symbol"/>
              <a:buAutoNum type="arabicPeriod"/>
            </a:pPr>
            <a:r>
              <a:rPr lang="en-US" sz="3000"/>
              <a:t>Quota</a:t>
            </a:r>
          </a:p>
          <a:p>
            <a:pPr marL="457200" lvl="0" indent="-419100" rtl="0">
              <a:spcBef>
                <a:spcPts val="0"/>
              </a:spcBef>
              <a:buClr>
                <a:srgbClr val="0BD0D9"/>
              </a:buClr>
              <a:buSzPct val="100000"/>
              <a:buFont typeface="Noto Symbol"/>
              <a:buAutoNum type="arabicPeriod"/>
            </a:pPr>
            <a:r>
              <a:rPr lang="en-US" sz="3000"/>
              <a:t>trade is free; lower prices</a:t>
            </a:r>
          </a:p>
          <a:p>
            <a:pPr marL="457200" lvl="0" indent="-419100">
              <a:spcBef>
                <a:spcPts val="0"/>
              </a:spcBef>
              <a:buClr>
                <a:srgbClr val="0BD0D9"/>
              </a:buClr>
              <a:buSzPct val="100000"/>
              <a:buFont typeface="Noto Symbol"/>
              <a:buAutoNum type="arabicPeriod"/>
            </a:pPr>
            <a:r>
              <a:rPr lang="en-US" sz="3000"/>
              <a:t>Americans are losing jobs to China</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457200" y="704850"/>
            <a:ext cx="8229600" cy="1143000"/>
          </a:xfrm>
          <a:prstGeom prst="rect">
            <a:avLst/>
          </a:prstGeom>
          <a:noFill/>
          <a:ln>
            <a:noFill/>
          </a:ln>
        </p:spPr>
        <p:txBody>
          <a:bodyPr lIns="0" tIns="45700" rIns="0" bIns="0" anchor="b"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4500" b="1" i="0" u="none" strike="noStrike" cap="none" baseline="0">
                <a:solidFill>
                  <a:schemeClr val="dk2"/>
                </a:solidFill>
                <a:latin typeface="Calibri"/>
                <a:ea typeface="Calibri"/>
                <a:cs typeface="Calibri"/>
                <a:sym typeface="Calibri"/>
              </a:rPr>
              <a:t>Globalization and Interdependence</a:t>
            </a:r>
          </a:p>
        </p:txBody>
      </p:sp>
      <p:sp>
        <p:nvSpPr>
          <p:cNvPr id="108" name="Shape 108"/>
          <p:cNvSpPr txBox="1">
            <a:spLocks noGrp="1"/>
          </p:cNvSpPr>
          <p:nvPr>
            <p:ph type="body" idx="1"/>
          </p:nvPr>
        </p:nvSpPr>
        <p:spPr>
          <a:xfrm>
            <a:off x="457200" y="1935161"/>
            <a:ext cx="8229600" cy="4389436"/>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onstantia"/>
              <a:ea typeface="Constantia"/>
              <a:cs typeface="Constantia"/>
              <a:sym typeface="Constantia"/>
            </a:endParaRPr>
          </a:p>
        </p:txBody>
      </p:sp>
      <p:pic>
        <p:nvPicPr>
          <p:cNvPr id="109" name="Shape 109"/>
          <p:cNvPicPr preferRelativeResize="0"/>
          <p:nvPr/>
        </p:nvPicPr>
        <p:blipFill rotWithShape="1">
          <a:blip r:embed="rId3">
            <a:alphaModFix/>
          </a:blip>
          <a:srcRect/>
          <a:stretch/>
        </p:blipFill>
        <p:spPr>
          <a:xfrm>
            <a:off x="5105400" y="1295400"/>
            <a:ext cx="3695699" cy="3695699"/>
          </a:xfrm>
          <a:prstGeom prst="rect">
            <a:avLst/>
          </a:prstGeom>
          <a:noFill/>
          <a:ln>
            <a:noFill/>
          </a:ln>
        </p:spPr>
      </p:pic>
      <p:pic>
        <p:nvPicPr>
          <p:cNvPr id="110" name="Shape 110"/>
          <p:cNvPicPr preferRelativeResize="0"/>
          <p:nvPr/>
        </p:nvPicPr>
        <p:blipFill rotWithShape="1">
          <a:blip r:embed="rId4">
            <a:alphaModFix/>
          </a:blip>
          <a:srcRect/>
          <a:stretch/>
        </p:blipFill>
        <p:spPr>
          <a:xfrm>
            <a:off x="914400" y="3048000"/>
            <a:ext cx="4825999" cy="3194049"/>
          </a:xfrm>
          <a:prstGeom prst="rect">
            <a:avLst/>
          </a:prstGeom>
          <a:noFill/>
          <a:ln>
            <a:noFill/>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457200" y="704850"/>
            <a:ext cx="8229600" cy="1143000"/>
          </a:xfrm>
          <a:prstGeom prst="rect">
            <a:avLst/>
          </a:prstGeom>
        </p:spPr>
        <p:txBody>
          <a:bodyPr lIns="91425" tIns="91425" rIns="91425" bIns="91425" anchor="b" anchorCtr="0">
            <a:noAutofit/>
          </a:bodyPr>
          <a:lstStyle/>
          <a:p>
            <a:pPr>
              <a:spcBef>
                <a:spcPts val="0"/>
              </a:spcBef>
              <a:buNone/>
            </a:pPr>
            <a:endParaRPr/>
          </a:p>
        </p:txBody>
      </p:sp>
      <p:sp>
        <p:nvSpPr>
          <p:cNvPr id="241" name="Shape 241"/>
          <p:cNvSpPr txBox="1">
            <a:spLocks noGrp="1"/>
          </p:cNvSpPr>
          <p:nvPr>
            <p:ph type="body" idx="1"/>
          </p:nvPr>
        </p:nvSpPr>
        <p:spPr>
          <a:xfrm>
            <a:off x="457200" y="1935161"/>
            <a:ext cx="8229600" cy="4389299"/>
          </a:xfrm>
          <a:prstGeom prst="rect">
            <a:avLst/>
          </a:prstGeom>
        </p:spPr>
        <p:txBody>
          <a:bodyPr lIns="91425" tIns="91425" rIns="91425" bIns="91425" anchor="t" anchorCtr="0">
            <a:noAutofit/>
          </a:bodyPr>
          <a:lstStyle/>
          <a:p>
            <a:pPr>
              <a:spcBef>
                <a:spcPts val="0"/>
              </a:spcBef>
              <a:buNone/>
            </a:pPr>
            <a:r>
              <a:rPr lang="en-US" sz="4800"/>
              <a:t>OUTSOURCING</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457200" y="0"/>
            <a:ext cx="8229600" cy="1143000"/>
          </a:xfrm>
          <a:prstGeom prst="rect">
            <a:avLst/>
          </a:prstGeom>
          <a:noFill/>
          <a:ln>
            <a:noFill/>
          </a:ln>
        </p:spPr>
        <p:txBody>
          <a:bodyPr lIns="0" tIns="45700" rIns="0" bIns="0" anchor="b" anchorCtr="0">
            <a:noAutofit/>
          </a:bodyPr>
          <a:lstStyle/>
          <a:p>
            <a:pPr marL="0" marR="0" lvl="0" indent="0" algn="ctr" rtl="0">
              <a:lnSpc>
                <a:spcPct val="100000"/>
              </a:lnSpc>
              <a:spcBef>
                <a:spcPts val="0"/>
              </a:spcBef>
              <a:spcAft>
                <a:spcPts val="0"/>
              </a:spcAft>
              <a:buClr>
                <a:schemeClr val="dk2"/>
              </a:buClr>
              <a:buSzPct val="25000"/>
              <a:buFont typeface="Calibri"/>
              <a:buNone/>
            </a:pPr>
            <a:r>
              <a:rPr lang="en-US" sz="5000" b="0" i="0" u="none" strike="noStrike" cap="none" baseline="0">
                <a:solidFill>
                  <a:schemeClr val="dk2"/>
                </a:solidFill>
                <a:latin typeface="Calibri"/>
                <a:ea typeface="Calibri"/>
                <a:cs typeface="Calibri"/>
                <a:sym typeface="Calibri"/>
              </a:rPr>
              <a:t>Outsourcing</a:t>
            </a:r>
          </a:p>
        </p:txBody>
      </p:sp>
      <p:sp>
        <p:nvSpPr>
          <p:cNvPr id="248" name="Shape 248"/>
          <p:cNvSpPr txBox="1">
            <a:spLocks noGrp="1"/>
          </p:cNvSpPr>
          <p:nvPr>
            <p:ph type="body" idx="1"/>
          </p:nvPr>
        </p:nvSpPr>
        <p:spPr>
          <a:xfrm>
            <a:off x="533400" y="1143000"/>
            <a:ext cx="8229600" cy="4389436"/>
          </a:xfrm>
          <a:prstGeom prst="rect">
            <a:avLst/>
          </a:prstGeom>
          <a:noFill/>
          <a:ln>
            <a:noFill/>
          </a:ln>
        </p:spPr>
        <p:txBody>
          <a:bodyPr lIns="91425" tIns="45700" rIns="91425" bIns="45700" anchor="t" anchorCtr="0">
            <a:noAutofit/>
          </a:bodyPr>
          <a:lstStyle/>
          <a:p>
            <a:pPr marL="273050" marR="0" lvl="0" indent="-273050" algn="l" rtl="0">
              <a:lnSpc>
                <a:spcPct val="100000"/>
              </a:lnSpc>
              <a:spcBef>
                <a:spcPts val="0"/>
              </a:spcBef>
              <a:spcAft>
                <a:spcPts val="0"/>
              </a:spcAft>
              <a:buClr>
                <a:srgbClr val="0BD0D9"/>
              </a:buClr>
              <a:buSzPct val="95000"/>
              <a:buFont typeface="Noto Symbol"/>
              <a:buChar char="●"/>
            </a:pPr>
            <a:r>
              <a:rPr lang="en-US" sz="2600" b="0" i="0" u="none" strike="noStrike" cap="none" baseline="0">
                <a:solidFill>
                  <a:schemeClr val="dk1"/>
                </a:solidFill>
                <a:latin typeface="Constantia"/>
                <a:ea typeface="Constantia"/>
                <a:cs typeface="Constantia"/>
                <a:sym typeface="Constantia"/>
              </a:rPr>
              <a:t>Outsourcing: when American companies move their business to another country and employ people from the new country</a:t>
            </a:r>
          </a:p>
          <a:p>
            <a:pPr marL="273050" marR="0" lvl="0" indent="-273050" algn="l" rtl="0">
              <a:lnSpc>
                <a:spcPct val="100000"/>
              </a:lnSpc>
              <a:spcBef>
                <a:spcPts val="520"/>
              </a:spcBef>
              <a:spcAft>
                <a:spcPts val="0"/>
              </a:spcAft>
              <a:buClr>
                <a:srgbClr val="0BD0D9"/>
              </a:buClr>
              <a:buSzPct val="95000"/>
              <a:buFont typeface="Noto Symbol"/>
              <a:buChar char="●"/>
            </a:pPr>
            <a:r>
              <a:rPr lang="en-US" sz="2600" b="0" i="0" u="none" strike="noStrike" cap="none" baseline="0">
                <a:solidFill>
                  <a:schemeClr val="dk1"/>
                </a:solidFill>
                <a:latin typeface="Constantia"/>
                <a:ea typeface="Constantia"/>
                <a:cs typeface="Constantia"/>
                <a:sym typeface="Constantia"/>
              </a:rPr>
              <a:t>Why do they outsource?</a:t>
            </a:r>
          </a:p>
          <a:p>
            <a:pPr marL="639762" marR="0" lvl="1" indent="-246062" algn="l" rtl="0">
              <a:lnSpc>
                <a:spcPct val="100000"/>
              </a:lnSpc>
              <a:spcBef>
                <a:spcPts val="480"/>
              </a:spcBef>
              <a:spcAft>
                <a:spcPts val="0"/>
              </a:spcAft>
              <a:buClr>
                <a:schemeClr val="accent1"/>
              </a:buClr>
              <a:buSzPct val="85000"/>
              <a:buFont typeface="Noto Symbol"/>
              <a:buChar char="●"/>
            </a:pPr>
            <a:r>
              <a:rPr lang="en-US" sz="2400" b="0" i="0" u="none" strike="noStrike" cap="none" baseline="0">
                <a:solidFill>
                  <a:schemeClr val="dk1"/>
                </a:solidFill>
                <a:latin typeface="Constantia"/>
                <a:ea typeface="Constantia"/>
                <a:cs typeface="Constantia"/>
                <a:sym typeface="Constantia"/>
              </a:rPr>
              <a:t>Other countries have less government regulation than the U.S.; so if their factory is in another country like Bangladesh, they do not have to pay their workers minimum wage, or worry about labor unions.</a:t>
            </a:r>
          </a:p>
          <a:p>
            <a:pPr marL="273050" marR="0" lvl="0" indent="-273050" algn="l" rtl="0">
              <a:lnSpc>
                <a:spcPct val="100000"/>
              </a:lnSpc>
              <a:spcBef>
                <a:spcPts val="520"/>
              </a:spcBef>
              <a:spcAft>
                <a:spcPts val="0"/>
              </a:spcAft>
              <a:buClr>
                <a:srgbClr val="0BD0D9"/>
              </a:buClr>
              <a:buSzPct val="95000"/>
              <a:buFont typeface="Noto Symbol"/>
              <a:buChar char="●"/>
            </a:pPr>
            <a:r>
              <a:rPr lang="en-US" sz="2600" b="0" i="0" u="none" strike="noStrike" cap="none" baseline="0">
                <a:solidFill>
                  <a:schemeClr val="dk1"/>
                </a:solidFill>
                <a:latin typeface="Constantia"/>
                <a:ea typeface="Constantia"/>
                <a:cs typeface="Constantia"/>
                <a:sym typeface="Constantia"/>
              </a:rPr>
              <a:t>Impact: Less American jobs, cheaper products for Americans to buy, higher profits for American companies</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ctrTitle"/>
          </p:nvPr>
        </p:nvSpPr>
        <p:spPr>
          <a:xfrm>
            <a:off x="533400" y="1371600"/>
            <a:ext cx="7851774" cy="1828800"/>
          </a:xfrm>
          <a:prstGeom prst="rect">
            <a:avLst/>
          </a:prstGeom>
          <a:noFill/>
          <a:ln>
            <a:noFill/>
          </a:ln>
        </p:spPr>
        <p:txBody>
          <a:bodyPr lIns="0" tIns="0" rIns="18275" bIns="0" anchor="b" anchorCtr="0">
            <a:noAutofit/>
          </a:bodyPr>
          <a:lstStyle/>
          <a:p>
            <a:pPr marL="0" marR="0" lvl="0" indent="0" algn="r" rtl="0">
              <a:spcBef>
                <a:spcPts val="0"/>
              </a:spcBef>
              <a:spcAft>
                <a:spcPts val="0"/>
              </a:spcAft>
              <a:buClr>
                <a:srgbClr val="53ECF3"/>
              </a:buClr>
              <a:buFont typeface="Calibri"/>
              <a:buNone/>
            </a:pPr>
            <a:endParaRPr sz="5600" b="1" i="0" u="none" strike="noStrike" cap="none" baseline="0">
              <a:solidFill>
                <a:srgbClr val="53ECF3"/>
              </a:solidFill>
              <a:latin typeface="Calibri"/>
              <a:ea typeface="Calibri"/>
              <a:cs typeface="Calibri"/>
              <a:sym typeface="Calibri"/>
            </a:endParaRPr>
          </a:p>
        </p:txBody>
      </p:sp>
      <p:sp>
        <p:nvSpPr>
          <p:cNvPr id="254" name="Shape 254"/>
          <p:cNvSpPr txBox="1">
            <a:spLocks noGrp="1"/>
          </p:cNvSpPr>
          <p:nvPr>
            <p:ph type="subTitle" idx="1"/>
          </p:nvPr>
        </p:nvSpPr>
        <p:spPr>
          <a:xfrm>
            <a:off x="533400" y="2590800"/>
            <a:ext cx="7854949" cy="1752600"/>
          </a:xfrm>
          <a:prstGeom prst="rect">
            <a:avLst/>
          </a:prstGeom>
          <a:noFill/>
          <a:ln>
            <a:noFill/>
          </a:ln>
        </p:spPr>
        <p:txBody>
          <a:bodyPr lIns="0" tIns="45700" rIns="18275" bIns="45700" anchor="t" anchorCtr="0">
            <a:noAutofit/>
          </a:bodyPr>
          <a:lstStyle/>
          <a:p>
            <a:pPr marL="0" marR="45720" lvl="0" indent="0" algn="ctr" rtl="0">
              <a:lnSpc>
                <a:spcPct val="100000"/>
              </a:lnSpc>
              <a:spcBef>
                <a:spcPts val="0"/>
              </a:spcBef>
              <a:spcAft>
                <a:spcPts val="0"/>
              </a:spcAft>
              <a:buClr>
                <a:srgbClr val="0BD0D9"/>
              </a:buClr>
              <a:buSzPct val="25000"/>
              <a:buFont typeface="Noto Symbol"/>
              <a:buNone/>
            </a:pPr>
            <a:r>
              <a:rPr lang="en-US" sz="7200" b="0" i="0" u="none" strike="noStrike" cap="none" baseline="0">
                <a:solidFill>
                  <a:schemeClr val="lt1"/>
                </a:solidFill>
                <a:latin typeface="Constantia"/>
                <a:ea typeface="Constantia"/>
                <a:cs typeface="Constantia"/>
                <a:sym typeface="Constantia"/>
              </a:rPr>
              <a:t>DETERMINING A NATION’S WEALTH</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title"/>
          </p:nvPr>
        </p:nvSpPr>
        <p:spPr>
          <a:xfrm>
            <a:off x="457200" y="704850"/>
            <a:ext cx="8229600" cy="1143000"/>
          </a:xfrm>
          <a:prstGeom prst="rect">
            <a:avLst/>
          </a:prstGeom>
          <a:noFill/>
          <a:ln>
            <a:noFill/>
          </a:ln>
        </p:spPr>
        <p:txBody>
          <a:bodyPr lIns="0" tIns="45700" rIns="0" bIns="0" anchor="b" anchorCtr="0">
            <a:noAutofit/>
          </a:bodyPr>
          <a:lstStyle/>
          <a:p>
            <a:pPr marL="0" marR="0" lvl="0" indent="0" algn="ctr" rtl="0">
              <a:lnSpc>
                <a:spcPct val="100000"/>
              </a:lnSpc>
              <a:spcBef>
                <a:spcPts val="0"/>
              </a:spcBef>
              <a:spcAft>
                <a:spcPts val="0"/>
              </a:spcAft>
              <a:buClr>
                <a:schemeClr val="dk2"/>
              </a:buClr>
              <a:buSzPct val="25000"/>
              <a:buFont typeface="Calibri"/>
              <a:buNone/>
            </a:pPr>
            <a:r>
              <a:rPr lang="en-US" sz="5000" b="0" i="0" u="none" strike="noStrike" cap="none" baseline="0">
                <a:solidFill>
                  <a:schemeClr val="dk2"/>
                </a:solidFill>
                <a:latin typeface="Calibri"/>
                <a:ea typeface="Calibri"/>
                <a:cs typeface="Calibri"/>
                <a:sym typeface="Calibri"/>
              </a:rPr>
              <a:t>CPI</a:t>
            </a:r>
          </a:p>
        </p:txBody>
      </p:sp>
      <p:sp>
        <p:nvSpPr>
          <p:cNvPr id="260" name="Shape 260"/>
          <p:cNvSpPr txBox="1">
            <a:spLocks noGrp="1"/>
          </p:cNvSpPr>
          <p:nvPr>
            <p:ph type="body" idx="1"/>
          </p:nvPr>
        </p:nvSpPr>
        <p:spPr>
          <a:xfrm>
            <a:off x="457200" y="1935161"/>
            <a:ext cx="8229600" cy="4389436"/>
          </a:xfrm>
          <a:prstGeom prst="rect">
            <a:avLst/>
          </a:prstGeom>
          <a:noFill/>
          <a:ln>
            <a:noFill/>
          </a:ln>
        </p:spPr>
        <p:txBody>
          <a:bodyPr lIns="91425" tIns="45700" rIns="91425" bIns="45700" anchor="t" anchorCtr="0">
            <a:noAutofit/>
          </a:bodyPr>
          <a:lstStyle/>
          <a:p>
            <a:pPr marL="273050" marR="0" lvl="0" indent="-273050" algn="l" rtl="0">
              <a:lnSpc>
                <a:spcPct val="100000"/>
              </a:lnSpc>
              <a:spcBef>
                <a:spcPts val="0"/>
              </a:spcBef>
              <a:spcAft>
                <a:spcPts val="0"/>
              </a:spcAft>
              <a:buClr>
                <a:srgbClr val="0BD0D9"/>
              </a:buClr>
              <a:buSzPct val="95000"/>
              <a:buFont typeface="Noto Symbol"/>
              <a:buChar char="●"/>
            </a:pPr>
            <a:r>
              <a:rPr lang="en-US" sz="2600" b="0" i="0" u="none" strike="noStrike" cap="none" baseline="0">
                <a:solidFill>
                  <a:schemeClr val="dk1"/>
                </a:solidFill>
                <a:latin typeface="Constantia"/>
                <a:ea typeface="Constantia"/>
                <a:cs typeface="Constantia"/>
                <a:sym typeface="Constantia"/>
              </a:rPr>
              <a:t>A </a:t>
            </a:r>
            <a:r>
              <a:rPr lang="en-US" sz="2600" b="1" i="0" u="none" strike="noStrike" cap="none" baseline="0">
                <a:solidFill>
                  <a:schemeClr val="dk1"/>
                </a:solidFill>
                <a:latin typeface="Constantia"/>
                <a:ea typeface="Constantia"/>
                <a:cs typeface="Constantia"/>
                <a:sym typeface="Constantia"/>
              </a:rPr>
              <a:t>consumer price index</a:t>
            </a:r>
            <a:r>
              <a:rPr lang="en-US" sz="2600" b="0" i="0" u="none" strike="noStrike" cap="none" baseline="0">
                <a:solidFill>
                  <a:schemeClr val="dk1"/>
                </a:solidFill>
                <a:latin typeface="Constantia"/>
                <a:ea typeface="Constantia"/>
                <a:cs typeface="Constantia"/>
                <a:sym typeface="Constantia"/>
              </a:rPr>
              <a:t> (CPI) is defined by the Bureau of Labor Statistics as "a measure of the average change over time in the prices paid by urban consumers for a market basket of consumer goods and services.“</a:t>
            </a:r>
          </a:p>
          <a:p>
            <a:pPr marL="273050" marR="0" lvl="0" indent="-273050" algn="l" rtl="0">
              <a:lnSpc>
                <a:spcPct val="100000"/>
              </a:lnSpc>
              <a:spcBef>
                <a:spcPts val="520"/>
              </a:spcBef>
              <a:spcAft>
                <a:spcPts val="0"/>
              </a:spcAft>
              <a:buClr>
                <a:srgbClr val="0BD0D9"/>
              </a:buClr>
              <a:buSzPct val="95000"/>
              <a:buFont typeface="Noto Symbol"/>
              <a:buChar char="●"/>
            </a:pPr>
            <a:r>
              <a:rPr lang="en-US" sz="2600" b="0" i="0" u="none" strike="noStrike" cap="none" baseline="0">
                <a:solidFill>
                  <a:schemeClr val="dk1"/>
                </a:solidFill>
                <a:latin typeface="Constantia"/>
                <a:ea typeface="Constantia"/>
                <a:cs typeface="Constantia"/>
                <a:sym typeface="Constantia"/>
              </a:rPr>
              <a:t>Therefore, CPI is used to show inflation</a:t>
            </a:r>
          </a:p>
          <a:p>
            <a:pPr marL="273050" marR="0" lvl="0" indent="-273050" algn="l" rtl="0">
              <a:lnSpc>
                <a:spcPct val="100000"/>
              </a:lnSpc>
              <a:spcBef>
                <a:spcPts val="520"/>
              </a:spcBef>
              <a:spcAft>
                <a:spcPts val="0"/>
              </a:spcAft>
              <a:buClr>
                <a:srgbClr val="0BD0D9"/>
              </a:buClr>
              <a:buSzPct val="95000"/>
              <a:buFont typeface="Noto Symbol"/>
              <a:buChar char="●"/>
            </a:pPr>
            <a:r>
              <a:rPr lang="en-US" sz="2600" b="1" i="0" u="none" strike="noStrike" cap="none" baseline="0">
                <a:solidFill>
                  <a:schemeClr val="dk1"/>
                </a:solidFill>
                <a:latin typeface="Constantia"/>
                <a:ea typeface="Constantia"/>
                <a:cs typeface="Constantia"/>
                <a:sym typeface="Constantia"/>
              </a:rPr>
              <a:t>Inflation</a:t>
            </a:r>
            <a:r>
              <a:rPr lang="en-US" sz="2600" b="0" i="0" u="none" strike="noStrike" cap="none" baseline="0">
                <a:solidFill>
                  <a:schemeClr val="dk1"/>
                </a:solidFill>
                <a:latin typeface="Constantia"/>
                <a:ea typeface="Constantia"/>
                <a:cs typeface="Constantia"/>
                <a:sym typeface="Constantia"/>
              </a:rPr>
              <a:t> is a rise in the prices of goods and services in an economy over a period of time</a:t>
            </a:r>
          </a:p>
          <a:p>
            <a:pPr marL="273050" marR="0" lvl="0" indent="-273050" algn="l" rtl="0">
              <a:lnSpc>
                <a:spcPct val="100000"/>
              </a:lnSpc>
              <a:spcBef>
                <a:spcPts val="520"/>
              </a:spcBef>
              <a:spcAft>
                <a:spcPts val="0"/>
              </a:spcAft>
              <a:buClr>
                <a:srgbClr val="0BD0D9"/>
              </a:buClr>
              <a:buSzPct val="95000"/>
              <a:buFont typeface="Noto Symbol"/>
              <a:buChar char="●"/>
            </a:pPr>
            <a:r>
              <a:rPr lang="en-US" sz="2600" b="0" i="0" u="none" strike="noStrike" cap="none" baseline="0">
                <a:solidFill>
                  <a:schemeClr val="dk1"/>
                </a:solidFill>
                <a:latin typeface="Constantia"/>
                <a:ea typeface="Constantia"/>
                <a:cs typeface="Constantia"/>
                <a:sym typeface="Constantia"/>
              </a:rPr>
              <a:t>Sometimes workers pay does not increase at the same rate as inflation. This gives people less buying power.</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title"/>
          </p:nvPr>
        </p:nvSpPr>
        <p:spPr>
          <a:xfrm>
            <a:off x="533400" y="0"/>
            <a:ext cx="8229600" cy="762000"/>
          </a:xfrm>
          <a:prstGeom prst="rect">
            <a:avLst/>
          </a:prstGeom>
          <a:noFill/>
          <a:ln>
            <a:noFill/>
          </a:ln>
        </p:spPr>
        <p:txBody>
          <a:bodyPr lIns="0" tIns="45700" rIns="0" bIns="0" anchor="b" anchorCtr="0">
            <a:noAutofit/>
          </a:bodyPr>
          <a:lstStyle/>
          <a:p>
            <a:pPr marL="0" marR="0" lvl="0" indent="0" algn="ctr" rtl="0">
              <a:lnSpc>
                <a:spcPct val="100000"/>
              </a:lnSpc>
              <a:spcBef>
                <a:spcPts val="0"/>
              </a:spcBef>
              <a:spcAft>
                <a:spcPts val="0"/>
              </a:spcAft>
              <a:buClr>
                <a:schemeClr val="dk2"/>
              </a:buClr>
              <a:buSzPct val="25000"/>
              <a:buFont typeface="Calibri"/>
              <a:buNone/>
            </a:pPr>
            <a:r>
              <a:rPr lang="en-US" sz="5000" b="0" i="0" u="none" strike="noStrike" cap="none" baseline="0">
                <a:solidFill>
                  <a:schemeClr val="dk2"/>
                </a:solidFill>
                <a:latin typeface="Calibri"/>
                <a:ea typeface="Calibri"/>
                <a:cs typeface="Calibri"/>
                <a:sym typeface="Calibri"/>
              </a:rPr>
              <a:t>GDP</a:t>
            </a:r>
          </a:p>
        </p:txBody>
      </p:sp>
      <p:sp>
        <p:nvSpPr>
          <p:cNvPr id="266" name="Shape 266"/>
          <p:cNvSpPr txBox="1">
            <a:spLocks noGrp="1"/>
          </p:cNvSpPr>
          <p:nvPr>
            <p:ph type="body" idx="1"/>
          </p:nvPr>
        </p:nvSpPr>
        <p:spPr>
          <a:xfrm>
            <a:off x="381000" y="762000"/>
            <a:ext cx="8229600" cy="4953000"/>
          </a:xfrm>
          <a:prstGeom prst="rect">
            <a:avLst/>
          </a:prstGeom>
          <a:noFill/>
          <a:ln>
            <a:noFill/>
          </a:ln>
        </p:spPr>
        <p:txBody>
          <a:bodyPr lIns="91425" tIns="45700" rIns="91425" bIns="45700" anchor="t" anchorCtr="0">
            <a:noAutofit/>
          </a:bodyPr>
          <a:lstStyle/>
          <a:p>
            <a:pPr marL="273050" marR="0" lvl="0" indent="-273050" algn="l" rtl="0">
              <a:lnSpc>
                <a:spcPct val="100000"/>
              </a:lnSpc>
              <a:spcBef>
                <a:spcPts val="0"/>
              </a:spcBef>
              <a:spcAft>
                <a:spcPts val="0"/>
              </a:spcAft>
              <a:buClr>
                <a:srgbClr val="0BD0D9"/>
              </a:buClr>
              <a:buSzPct val="95000"/>
              <a:buFont typeface="Noto Symbol"/>
              <a:buChar char="●"/>
            </a:pPr>
            <a:r>
              <a:rPr lang="en-US" sz="2600" b="0" i="0" u="none" strike="noStrike" cap="none" baseline="0">
                <a:solidFill>
                  <a:schemeClr val="dk1"/>
                </a:solidFill>
                <a:latin typeface="Constantia"/>
                <a:ea typeface="Constantia"/>
                <a:cs typeface="Constantia"/>
                <a:sym typeface="Constantia"/>
              </a:rPr>
              <a:t>Gross Domestic Product: The value of all legal goods and services produced within a country in a given period of time.</a:t>
            </a:r>
          </a:p>
          <a:p>
            <a:pPr marL="273050" marR="0" lvl="0" indent="-273050" algn="l" rtl="0">
              <a:lnSpc>
                <a:spcPct val="100000"/>
              </a:lnSpc>
              <a:spcBef>
                <a:spcPts val="520"/>
              </a:spcBef>
              <a:spcAft>
                <a:spcPts val="0"/>
              </a:spcAft>
              <a:buClr>
                <a:srgbClr val="0BD0D9"/>
              </a:buClr>
              <a:buSzPct val="95000"/>
              <a:buFont typeface="Noto Symbol"/>
              <a:buChar char="●"/>
            </a:pPr>
            <a:r>
              <a:rPr lang="en-US" sz="2600" b="0" i="0" u="none" strike="noStrike" cap="none" baseline="0">
                <a:solidFill>
                  <a:schemeClr val="dk1"/>
                </a:solidFill>
                <a:latin typeface="Constantia"/>
                <a:ea typeface="Constantia"/>
                <a:cs typeface="Constantia"/>
                <a:sym typeface="Constantia"/>
              </a:rPr>
              <a:t>GDP is usually used to determine the wealth of a country.</a:t>
            </a:r>
          </a:p>
          <a:p>
            <a:pPr marL="273050" marR="0" lvl="0" indent="-273050" algn="l" rtl="0">
              <a:lnSpc>
                <a:spcPct val="100000"/>
              </a:lnSpc>
              <a:spcBef>
                <a:spcPts val="520"/>
              </a:spcBef>
              <a:spcAft>
                <a:spcPts val="0"/>
              </a:spcAft>
              <a:buClr>
                <a:srgbClr val="0BD0D9"/>
              </a:buClr>
              <a:buSzPct val="95000"/>
              <a:buFont typeface="Noto Symbol"/>
              <a:buChar char="●"/>
            </a:pPr>
            <a:r>
              <a:rPr lang="en-US" sz="2600" b="0" i="0" u="none" strike="noStrike" cap="none" baseline="0">
                <a:solidFill>
                  <a:schemeClr val="dk1"/>
                </a:solidFill>
                <a:latin typeface="Constantia"/>
                <a:ea typeface="Constantia"/>
                <a:cs typeface="Constantia"/>
                <a:sym typeface="Constantia"/>
              </a:rPr>
              <a:t>Who do you think is in the top 3? The bottom 3?</a:t>
            </a:r>
          </a:p>
          <a:p>
            <a:pPr marL="273050" marR="0" lvl="0" indent="-273050" algn="l" rtl="0">
              <a:lnSpc>
                <a:spcPct val="100000"/>
              </a:lnSpc>
              <a:spcBef>
                <a:spcPts val="520"/>
              </a:spcBef>
              <a:spcAft>
                <a:spcPts val="0"/>
              </a:spcAft>
              <a:buClr>
                <a:srgbClr val="0BD0D9"/>
              </a:buClr>
              <a:buSzPct val="95000"/>
              <a:buFont typeface="Noto Symbol"/>
              <a:buChar char="●"/>
            </a:pPr>
            <a:r>
              <a:rPr lang="en-US" sz="2600" b="0" i="0" u="sng" strike="noStrike" cap="none" baseline="0">
                <a:solidFill>
                  <a:schemeClr val="hlink"/>
                </a:solidFill>
                <a:latin typeface="Constantia"/>
                <a:ea typeface="Constantia"/>
                <a:cs typeface="Constantia"/>
                <a:sym typeface="Constantia"/>
                <a:hlinkClick r:id="rId3"/>
              </a:rPr>
              <a:t>http://en.wikipedia.org/wiki/List_of_countries_by_GDP_(nominal)</a:t>
            </a:r>
          </a:p>
          <a:p>
            <a:pPr marL="273050" marR="0" lvl="0" indent="-273050" algn="l" rtl="0">
              <a:lnSpc>
                <a:spcPct val="100000"/>
              </a:lnSpc>
              <a:spcBef>
                <a:spcPts val="520"/>
              </a:spcBef>
              <a:spcAft>
                <a:spcPts val="0"/>
              </a:spcAft>
              <a:buClr>
                <a:srgbClr val="0BD0D9"/>
              </a:buClr>
              <a:buSzPct val="95000"/>
              <a:buFont typeface="Noto Symbol"/>
              <a:buChar char="●"/>
            </a:pPr>
            <a:r>
              <a:rPr lang="en-US" sz="2600" b="0" i="0" u="none" strike="noStrike" cap="none" baseline="0">
                <a:solidFill>
                  <a:schemeClr val="dk1"/>
                </a:solidFill>
                <a:latin typeface="Constantia"/>
                <a:ea typeface="Constantia"/>
                <a:cs typeface="Constantia"/>
                <a:sym typeface="Constantia"/>
              </a:rPr>
              <a:t>Per Capita GDP (GDP/countries population) is used to show the standard of living of individual people in a country</a:t>
            </a:r>
          </a:p>
          <a:p>
            <a:pPr marL="273050" marR="0" lvl="0" indent="-273050" algn="l" rtl="0">
              <a:lnSpc>
                <a:spcPct val="100000"/>
              </a:lnSpc>
              <a:spcBef>
                <a:spcPts val="520"/>
              </a:spcBef>
              <a:spcAft>
                <a:spcPts val="0"/>
              </a:spcAft>
              <a:buClr>
                <a:srgbClr val="0BD0D9"/>
              </a:buClr>
              <a:buSzPct val="95000"/>
              <a:buFont typeface="Noto Symbol"/>
              <a:buChar char="●"/>
            </a:pPr>
            <a:r>
              <a:rPr lang="en-US" sz="2600" b="0" i="0" u="none" strike="noStrike" cap="none" baseline="0">
                <a:solidFill>
                  <a:schemeClr val="dk1"/>
                </a:solidFill>
                <a:latin typeface="Constantia"/>
                <a:ea typeface="Constantia"/>
                <a:cs typeface="Constantia"/>
                <a:sym typeface="Constantia"/>
              </a:rPr>
              <a:t>Who is at the top? The bottom?</a:t>
            </a:r>
          </a:p>
          <a:p>
            <a:pPr marL="273050" marR="0" lvl="0" indent="-273050" algn="l" rtl="0">
              <a:lnSpc>
                <a:spcPct val="100000"/>
              </a:lnSpc>
              <a:spcBef>
                <a:spcPts val="520"/>
              </a:spcBef>
              <a:spcAft>
                <a:spcPts val="0"/>
              </a:spcAft>
              <a:buClr>
                <a:srgbClr val="0BD0D9"/>
              </a:buClr>
              <a:buSzPct val="95000"/>
              <a:buFont typeface="Noto Symbol"/>
              <a:buChar char="●"/>
            </a:pPr>
            <a:r>
              <a:rPr lang="en-US" sz="2600" b="0" i="0" u="sng" strike="noStrike" cap="none" baseline="0">
                <a:solidFill>
                  <a:schemeClr val="hlink"/>
                </a:solidFill>
                <a:latin typeface="Constantia"/>
                <a:ea typeface="Constantia"/>
                <a:cs typeface="Constantia"/>
                <a:sym typeface="Constantia"/>
                <a:hlinkClick r:id="rId4"/>
              </a:rPr>
              <a:t>http://en.wikipedia.org/wiki/List_of_countries_by_GDP_(nominal)_per_capita</a:t>
            </a:r>
          </a:p>
          <a:p>
            <a:pPr marL="273050" marR="0" lvl="0" indent="-116204" algn="l" rtl="0">
              <a:lnSpc>
                <a:spcPct val="100000"/>
              </a:lnSpc>
              <a:spcBef>
                <a:spcPts val="520"/>
              </a:spcBef>
              <a:spcAft>
                <a:spcPts val="0"/>
              </a:spcAft>
              <a:buClr>
                <a:srgbClr val="0BD0D9"/>
              </a:buClr>
              <a:buFont typeface="Noto Symbol"/>
              <a:buNone/>
            </a:pPr>
            <a:endParaRPr sz="2600" b="0" i="0" u="none" strike="noStrike" cap="none" baseline="0">
              <a:solidFill>
                <a:schemeClr val="dk1"/>
              </a:solidFill>
              <a:latin typeface="Constantia"/>
              <a:ea typeface="Constantia"/>
              <a:cs typeface="Constantia"/>
              <a:sym typeface="Constantia"/>
            </a:endParaRPr>
          </a:p>
          <a:p>
            <a:pPr marL="273050" marR="0" lvl="0" indent="-116204" algn="l" rtl="0">
              <a:lnSpc>
                <a:spcPct val="100000"/>
              </a:lnSpc>
              <a:spcBef>
                <a:spcPts val="520"/>
              </a:spcBef>
              <a:spcAft>
                <a:spcPts val="0"/>
              </a:spcAft>
              <a:buClr>
                <a:srgbClr val="0BD0D9"/>
              </a:buClr>
              <a:buFont typeface="Noto Symbol"/>
              <a:buNone/>
            </a:pPr>
            <a:endParaRPr sz="2600" b="0" i="0" u="none" strike="noStrike" cap="none" baseline="0">
              <a:solidFill>
                <a:schemeClr val="dk1"/>
              </a:solidFill>
              <a:latin typeface="Constantia"/>
              <a:ea typeface="Constantia"/>
              <a:cs typeface="Constantia"/>
              <a:sym typeface="Constantia"/>
            </a:endParaRPr>
          </a:p>
          <a:p>
            <a:pPr marL="0" marR="0" lvl="0" indent="0" algn="l" rtl="0">
              <a:spcBef>
                <a:spcPts val="0"/>
              </a:spcBef>
              <a:buNone/>
            </a:pPr>
            <a:endParaRPr sz="2600" b="0" i="0" u="none" strike="noStrike" cap="none" baseline="0">
              <a:solidFill>
                <a:schemeClr val="dk1"/>
              </a:solidFill>
              <a:latin typeface="Constantia"/>
              <a:ea typeface="Constantia"/>
              <a:cs typeface="Constantia"/>
              <a:sym typeface="Constantia"/>
            </a:endParaRP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Shape 325"/>
          <p:cNvSpPr txBox="1">
            <a:spLocks noGrp="1"/>
          </p:cNvSpPr>
          <p:nvPr>
            <p:ph type="title"/>
          </p:nvPr>
        </p:nvSpPr>
        <p:spPr>
          <a:xfrm>
            <a:off x="457200" y="704850"/>
            <a:ext cx="8229600" cy="1143000"/>
          </a:xfrm>
          <a:prstGeom prst="rect">
            <a:avLst/>
          </a:prstGeom>
          <a:noFill/>
          <a:ln>
            <a:noFill/>
          </a:ln>
        </p:spPr>
        <p:txBody>
          <a:bodyPr lIns="0" tIns="45700" rIns="0" bIns="0" anchor="b"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5000" b="0" i="0" u="none" strike="noStrike" cap="none" baseline="0" dirty="0" smtClean="0">
                <a:solidFill>
                  <a:schemeClr val="dk2"/>
                </a:solidFill>
                <a:latin typeface="Calibri"/>
                <a:ea typeface="Calibri"/>
                <a:cs typeface="Calibri"/>
                <a:sym typeface="Calibri"/>
              </a:rPr>
              <a:t>Practice Questions</a:t>
            </a:r>
            <a:endParaRPr lang="en-US" sz="5000" b="0" i="0" u="none" strike="noStrike" cap="none" baseline="0" dirty="0">
              <a:solidFill>
                <a:schemeClr val="dk2"/>
              </a:solidFill>
              <a:latin typeface="Calibri"/>
              <a:ea typeface="Calibri"/>
              <a:cs typeface="Calibri"/>
              <a:sym typeface="Calibri"/>
            </a:endParaRPr>
          </a:p>
        </p:txBody>
      </p:sp>
      <p:sp>
        <p:nvSpPr>
          <p:cNvPr id="326" name="Shape 326"/>
          <p:cNvSpPr txBox="1">
            <a:spLocks noGrp="1"/>
          </p:cNvSpPr>
          <p:nvPr>
            <p:ph type="body" idx="1"/>
          </p:nvPr>
        </p:nvSpPr>
        <p:spPr>
          <a:xfrm>
            <a:off x="457200" y="1935161"/>
            <a:ext cx="8229600" cy="4389436"/>
          </a:xfrm>
          <a:prstGeom prst="rect">
            <a:avLst/>
          </a:prstGeom>
          <a:noFill/>
          <a:ln>
            <a:noFill/>
          </a:ln>
        </p:spPr>
        <p:txBody>
          <a:bodyPr lIns="91425" tIns="45700" rIns="91425" bIns="45700" anchor="t" anchorCtr="0">
            <a:noAutofit/>
          </a:bodyPr>
          <a:lstStyle/>
          <a:p>
            <a:pPr marL="609600" marR="0" lvl="0" indent="-609600" algn="l" rtl="0">
              <a:lnSpc>
                <a:spcPct val="100000"/>
              </a:lnSpc>
              <a:spcBef>
                <a:spcPts val="0"/>
              </a:spcBef>
              <a:spcAft>
                <a:spcPts val="0"/>
              </a:spcAft>
              <a:buClr>
                <a:srgbClr val="0BD0D9"/>
              </a:buClr>
              <a:buSzPct val="95000"/>
              <a:buFont typeface="Noto Symbol"/>
              <a:buAutoNum type="arabicPeriod"/>
            </a:pPr>
            <a:r>
              <a:rPr lang="en-US" sz="2600" b="0" i="0" u="none" strike="noStrike" cap="none" baseline="0">
                <a:solidFill>
                  <a:schemeClr val="dk1"/>
                </a:solidFill>
                <a:latin typeface="Constantia"/>
                <a:ea typeface="Constantia"/>
                <a:cs typeface="Constantia"/>
                <a:sym typeface="Constantia"/>
              </a:rPr>
              <a:t>How is a tariff best described?</a:t>
            </a:r>
          </a:p>
          <a:p>
            <a:pPr marL="990600" marR="0" lvl="1" indent="-533400" algn="l" rtl="0">
              <a:lnSpc>
                <a:spcPct val="100000"/>
              </a:lnSpc>
              <a:spcBef>
                <a:spcPts val="480"/>
              </a:spcBef>
              <a:spcAft>
                <a:spcPts val="0"/>
              </a:spcAft>
              <a:buClr>
                <a:schemeClr val="accent1"/>
              </a:buClr>
              <a:buSzPct val="85000"/>
              <a:buFont typeface="Noto Symbol"/>
              <a:buAutoNum type="alphaLcPeriod"/>
            </a:pPr>
            <a:r>
              <a:rPr lang="en-US" sz="2400" b="0" i="0" u="none" strike="noStrike" cap="none" baseline="0">
                <a:solidFill>
                  <a:schemeClr val="dk1"/>
                </a:solidFill>
                <a:latin typeface="Constantia"/>
                <a:ea typeface="Constantia"/>
                <a:cs typeface="Constantia"/>
                <a:sym typeface="Constantia"/>
              </a:rPr>
              <a:t>A tax on imports</a:t>
            </a:r>
          </a:p>
          <a:p>
            <a:pPr marL="990600" marR="0" lvl="1" indent="-533400" algn="l" rtl="0">
              <a:lnSpc>
                <a:spcPct val="100000"/>
              </a:lnSpc>
              <a:spcBef>
                <a:spcPts val="480"/>
              </a:spcBef>
              <a:spcAft>
                <a:spcPts val="0"/>
              </a:spcAft>
              <a:buClr>
                <a:schemeClr val="accent1"/>
              </a:buClr>
              <a:buSzPct val="85000"/>
              <a:buFont typeface="Noto Symbol"/>
              <a:buAutoNum type="alphaLcPeriod"/>
            </a:pPr>
            <a:r>
              <a:rPr lang="en-US" sz="2400" b="0" i="0" u="none" strike="noStrike" cap="none" baseline="0">
                <a:solidFill>
                  <a:schemeClr val="dk1"/>
                </a:solidFill>
                <a:latin typeface="Constantia"/>
                <a:ea typeface="Constantia"/>
                <a:cs typeface="Constantia"/>
                <a:sym typeface="Constantia"/>
              </a:rPr>
              <a:t>Contributing to a favorable balance of trade</a:t>
            </a:r>
          </a:p>
          <a:p>
            <a:pPr marL="990600" marR="0" lvl="1" indent="-533400" algn="l" rtl="0">
              <a:lnSpc>
                <a:spcPct val="100000"/>
              </a:lnSpc>
              <a:spcBef>
                <a:spcPts val="480"/>
              </a:spcBef>
              <a:spcAft>
                <a:spcPts val="0"/>
              </a:spcAft>
              <a:buClr>
                <a:schemeClr val="accent1"/>
              </a:buClr>
              <a:buSzPct val="85000"/>
              <a:buFont typeface="Noto Symbol"/>
              <a:buAutoNum type="alphaLcPeriod"/>
            </a:pPr>
            <a:r>
              <a:rPr lang="en-US" sz="2400" b="0" i="0" u="none" strike="noStrike" cap="none" baseline="0">
                <a:solidFill>
                  <a:schemeClr val="dk1"/>
                </a:solidFill>
                <a:latin typeface="Constantia"/>
                <a:ea typeface="Constantia"/>
                <a:cs typeface="Constantia"/>
                <a:sym typeface="Constantia"/>
              </a:rPr>
              <a:t>Comparative advantage</a:t>
            </a:r>
          </a:p>
          <a:p>
            <a:pPr marL="990600" marR="0" lvl="1" indent="-533400" algn="l" rtl="0">
              <a:lnSpc>
                <a:spcPct val="100000"/>
              </a:lnSpc>
              <a:spcBef>
                <a:spcPts val="480"/>
              </a:spcBef>
              <a:spcAft>
                <a:spcPts val="0"/>
              </a:spcAft>
              <a:buClr>
                <a:schemeClr val="accent1"/>
              </a:buClr>
              <a:buSzPct val="85000"/>
              <a:buFont typeface="Noto Symbol"/>
              <a:buAutoNum type="alphaLcPeriod"/>
            </a:pPr>
            <a:r>
              <a:rPr lang="en-US" sz="2400" b="0" i="0" u="none" strike="noStrike" cap="none" baseline="0">
                <a:solidFill>
                  <a:schemeClr val="dk1"/>
                </a:solidFill>
                <a:latin typeface="Constantia"/>
                <a:ea typeface="Constantia"/>
                <a:cs typeface="Constantia"/>
                <a:sym typeface="Constantia"/>
              </a:rPr>
              <a:t>A violation of human rights</a:t>
            </a:r>
          </a:p>
          <a:p>
            <a:pPr marL="0" marR="0" lvl="0" indent="0" algn="l" rtl="0">
              <a:spcBef>
                <a:spcPts val="0"/>
              </a:spcBef>
              <a:buNone/>
            </a:pPr>
            <a:endParaRPr sz="2400" b="0" i="0" u="none" strike="noStrike" cap="none" baseline="0">
              <a:solidFill>
                <a:schemeClr val="dk1"/>
              </a:solidFill>
              <a:latin typeface="Constantia"/>
              <a:ea typeface="Constantia"/>
              <a:cs typeface="Constantia"/>
              <a:sym typeface="Constantia"/>
            </a:endParaRP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Shape 331"/>
          <p:cNvSpPr txBox="1">
            <a:spLocks noGrp="1"/>
          </p:cNvSpPr>
          <p:nvPr>
            <p:ph type="title"/>
          </p:nvPr>
        </p:nvSpPr>
        <p:spPr>
          <a:xfrm>
            <a:off x="457200" y="704850"/>
            <a:ext cx="8229600" cy="1143000"/>
          </a:xfrm>
          <a:prstGeom prst="rect">
            <a:avLst/>
          </a:prstGeom>
          <a:noFill/>
          <a:ln>
            <a:noFill/>
          </a:ln>
        </p:spPr>
        <p:txBody>
          <a:bodyPr lIns="0" tIns="45700" rIns="0" bIns="0" anchor="b" anchorCtr="0">
            <a:noAutofit/>
          </a:bodyPr>
          <a:lstStyle/>
          <a:p>
            <a:pPr lvl="0">
              <a:buClr>
                <a:schemeClr val="dk2"/>
              </a:buClr>
              <a:buSzPct val="25000"/>
            </a:pPr>
            <a:r>
              <a:rPr lang="en-US" sz="5000" dirty="0" smtClean="0">
                <a:solidFill>
                  <a:schemeClr val="dk2"/>
                </a:solidFill>
                <a:latin typeface="Calibri"/>
                <a:ea typeface="Calibri"/>
                <a:cs typeface="Calibri"/>
                <a:sym typeface="Calibri"/>
              </a:rPr>
              <a:t>Practice Questions</a:t>
            </a:r>
            <a:endParaRPr lang="en-US" sz="5000" b="0" i="0" u="none" strike="noStrike" cap="none" baseline="0" dirty="0">
              <a:solidFill>
                <a:schemeClr val="dk2"/>
              </a:solidFill>
              <a:latin typeface="Calibri"/>
              <a:ea typeface="Calibri"/>
              <a:cs typeface="Calibri"/>
              <a:sym typeface="Calibri"/>
            </a:endParaRPr>
          </a:p>
        </p:txBody>
      </p:sp>
      <p:sp>
        <p:nvSpPr>
          <p:cNvPr id="332" name="Shape 332"/>
          <p:cNvSpPr txBox="1">
            <a:spLocks noGrp="1"/>
          </p:cNvSpPr>
          <p:nvPr>
            <p:ph type="body" idx="1"/>
          </p:nvPr>
        </p:nvSpPr>
        <p:spPr>
          <a:xfrm>
            <a:off x="457200" y="1935161"/>
            <a:ext cx="8229600" cy="4389436"/>
          </a:xfrm>
          <a:prstGeom prst="rect">
            <a:avLst/>
          </a:prstGeom>
          <a:noFill/>
          <a:ln>
            <a:noFill/>
          </a:ln>
        </p:spPr>
        <p:txBody>
          <a:bodyPr lIns="91425" tIns="45700" rIns="91425" bIns="45700" anchor="t" anchorCtr="0">
            <a:noAutofit/>
          </a:bodyPr>
          <a:lstStyle/>
          <a:p>
            <a:pPr marL="609600" marR="0" lvl="0" indent="-609600" algn="l" rtl="0">
              <a:lnSpc>
                <a:spcPct val="100000"/>
              </a:lnSpc>
              <a:spcBef>
                <a:spcPts val="0"/>
              </a:spcBef>
              <a:spcAft>
                <a:spcPts val="0"/>
              </a:spcAft>
              <a:buClr>
                <a:srgbClr val="0BD0D9"/>
              </a:buClr>
              <a:buSzPct val="95000"/>
              <a:buFont typeface="Noto Symbol"/>
              <a:buAutoNum type="arabicPeriod" startAt="2"/>
            </a:pPr>
            <a:r>
              <a:rPr lang="en-US" sz="2600" b="0" i="0" u="none" strike="noStrike" cap="none" baseline="0">
                <a:solidFill>
                  <a:schemeClr val="dk1"/>
                </a:solidFill>
                <a:latin typeface="Constantia"/>
                <a:ea typeface="Constantia"/>
                <a:cs typeface="Constantia"/>
                <a:sym typeface="Constantia"/>
              </a:rPr>
              <a:t>What does the principle of comparative advantage govern?</a:t>
            </a:r>
          </a:p>
          <a:p>
            <a:pPr marL="990600" marR="0" lvl="1" indent="-533400" algn="l" rtl="0">
              <a:lnSpc>
                <a:spcPct val="100000"/>
              </a:lnSpc>
              <a:spcBef>
                <a:spcPts val="480"/>
              </a:spcBef>
              <a:spcAft>
                <a:spcPts val="0"/>
              </a:spcAft>
              <a:buClr>
                <a:schemeClr val="accent1"/>
              </a:buClr>
              <a:buSzPct val="85000"/>
              <a:buFont typeface="Noto Symbol"/>
              <a:buAutoNum type="alphaLcPeriod"/>
            </a:pPr>
            <a:r>
              <a:rPr lang="en-US" sz="2400" b="0" i="0" u="none" strike="noStrike" cap="none" baseline="0">
                <a:solidFill>
                  <a:schemeClr val="dk1"/>
                </a:solidFill>
                <a:latin typeface="Constantia"/>
                <a:ea typeface="Constantia"/>
                <a:cs typeface="Constantia"/>
                <a:sym typeface="Constantia"/>
              </a:rPr>
              <a:t>Developed countries</a:t>
            </a:r>
          </a:p>
          <a:p>
            <a:pPr marL="990600" marR="0" lvl="1" indent="-533400" algn="l" rtl="0">
              <a:lnSpc>
                <a:spcPct val="100000"/>
              </a:lnSpc>
              <a:spcBef>
                <a:spcPts val="480"/>
              </a:spcBef>
              <a:spcAft>
                <a:spcPts val="0"/>
              </a:spcAft>
              <a:buClr>
                <a:schemeClr val="accent1"/>
              </a:buClr>
              <a:buSzPct val="85000"/>
              <a:buFont typeface="Noto Symbol"/>
              <a:buAutoNum type="alphaLcPeriod"/>
            </a:pPr>
            <a:r>
              <a:rPr lang="en-US" sz="2400" b="0" i="0" u="none" strike="noStrike" cap="none" baseline="0">
                <a:solidFill>
                  <a:schemeClr val="dk1"/>
                </a:solidFill>
                <a:latin typeface="Constantia"/>
                <a:ea typeface="Constantia"/>
                <a:cs typeface="Constantia"/>
                <a:sym typeface="Constantia"/>
              </a:rPr>
              <a:t>Multinational corporations</a:t>
            </a:r>
          </a:p>
          <a:p>
            <a:pPr marL="990600" marR="0" lvl="1" indent="-533400" algn="l" rtl="0">
              <a:lnSpc>
                <a:spcPct val="100000"/>
              </a:lnSpc>
              <a:spcBef>
                <a:spcPts val="480"/>
              </a:spcBef>
              <a:spcAft>
                <a:spcPts val="0"/>
              </a:spcAft>
              <a:buClr>
                <a:schemeClr val="accent1"/>
              </a:buClr>
              <a:buSzPct val="85000"/>
              <a:buFont typeface="Noto Symbol"/>
              <a:buAutoNum type="alphaLcPeriod"/>
            </a:pPr>
            <a:r>
              <a:rPr lang="en-US" sz="2400" b="0" i="0" u="none" strike="noStrike" cap="none" baseline="0">
                <a:solidFill>
                  <a:schemeClr val="dk1"/>
                </a:solidFill>
                <a:latin typeface="Constantia"/>
                <a:ea typeface="Constantia"/>
                <a:cs typeface="Constantia"/>
                <a:sym typeface="Constantia"/>
              </a:rPr>
              <a:t>The United Nations</a:t>
            </a:r>
          </a:p>
          <a:p>
            <a:pPr marL="990600" marR="0" lvl="1" indent="-533400" algn="l" rtl="0">
              <a:lnSpc>
                <a:spcPct val="100000"/>
              </a:lnSpc>
              <a:spcBef>
                <a:spcPts val="480"/>
              </a:spcBef>
              <a:spcAft>
                <a:spcPts val="0"/>
              </a:spcAft>
              <a:buClr>
                <a:schemeClr val="accent1"/>
              </a:buClr>
              <a:buSzPct val="85000"/>
              <a:buFont typeface="Noto Symbol"/>
              <a:buAutoNum type="alphaLcPeriod"/>
            </a:pPr>
            <a:r>
              <a:rPr lang="en-US" sz="2400" b="0" i="0" u="none" strike="noStrike" cap="none" baseline="0">
                <a:solidFill>
                  <a:schemeClr val="dk1"/>
                </a:solidFill>
                <a:latin typeface="Constantia"/>
                <a:ea typeface="Constantia"/>
                <a:cs typeface="Constantia"/>
                <a:sym typeface="Constantia"/>
              </a:rPr>
              <a:t>International Trade</a:t>
            </a:r>
          </a:p>
          <a:p>
            <a:pPr marL="0" marR="0" lvl="0" indent="0" algn="l" rtl="0">
              <a:spcBef>
                <a:spcPts val="0"/>
              </a:spcBef>
              <a:buNone/>
            </a:pPr>
            <a:endParaRPr sz="2400" b="0" i="0" u="none" strike="noStrike" cap="none" baseline="0">
              <a:solidFill>
                <a:schemeClr val="dk1"/>
              </a:solidFill>
              <a:latin typeface="Constantia"/>
              <a:ea typeface="Constantia"/>
              <a:cs typeface="Constantia"/>
              <a:sym typeface="Constantia"/>
            </a:endParaRP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Shape 337"/>
          <p:cNvSpPr txBox="1">
            <a:spLocks noGrp="1"/>
          </p:cNvSpPr>
          <p:nvPr>
            <p:ph type="title"/>
          </p:nvPr>
        </p:nvSpPr>
        <p:spPr>
          <a:xfrm>
            <a:off x="457200" y="704850"/>
            <a:ext cx="8229600" cy="1143000"/>
          </a:xfrm>
          <a:prstGeom prst="rect">
            <a:avLst/>
          </a:prstGeom>
          <a:noFill/>
          <a:ln>
            <a:noFill/>
          </a:ln>
        </p:spPr>
        <p:txBody>
          <a:bodyPr lIns="0" tIns="45700" rIns="0" bIns="0" anchor="b" anchorCtr="0">
            <a:noAutofit/>
          </a:bodyPr>
          <a:lstStyle/>
          <a:p>
            <a:pPr lvl="0">
              <a:buClr>
                <a:schemeClr val="dk2"/>
              </a:buClr>
              <a:buSzPct val="25000"/>
            </a:pPr>
            <a:r>
              <a:rPr lang="en-US" sz="5000" dirty="0" smtClean="0">
                <a:solidFill>
                  <a:schemeClr val="dk2"/>
                </a:solidFill>
                <a:latin typeface="Calibri"/>
                <a:ea typeface="Calibri"/>
                <a:cs typeface="Calibri"/>
                <a:sym typeface="Calibri"/>
              </a:rPr>
              <a:t>Practice Questions</a:t>
            </a:r>
            <a:endParaRPr lang="en-US" sz="5000" b="0" i="0" u="none" strike="noStrike" cap="none" baseline="0" dirty="0">
              <a:solidFill>
                <a:schemeClr val="dk2"/>
              </a:solidFill>
              <a:latin typeface="Calibri"/>
              <a:ea typeface="Calibri"/>
              <a:cs typeface="Calibri"/>
              <a:sym typeface="Calibri"/>
            </a:endParaRPr>
          </a:p>
        </p:txBody>
      </p:sp>
      <p:sp>
        <p:nvSpPr>
          <p:cNvPr id="338" name="Shape 338"/>
          <p:cNvSpPr txBox="1">
            <a:spLocks noGrp="1"/>
          </p:cNvSpPr>
          <p:nvPr>
            <p:ph type="body" idx="1"/>
          </p:nvPr>
        </p:nvSpPr>
        <p:spPr>
          <a:xfrm>
            <a:off x="457200" y="1935161"/>
            <a:ext cx="8229600" cy="4389436"/>
          </a:xfrm>
          <a:prstGeom prst="rect">
            <a:avLst/>
          </a:prstGeom>
          <a:noFill/>
          <a:ln>
            <a:noFill/>
          </a:ln>
        </p:spPr>
        <p:txBody>
          <a:bodyPr lIns="91425" tIns="45700" rIns="91425" bIns="45700" anchor="t" anchorCtr="0">
            <a:noAutofit/>
          </a:bodyPr>
          <a:lstStyle/>
          <a:p>
            <a:pPr marL="609600" marR="0" lvl="0" indent="-609600" algn="l" rtl="0">
              <a:lnSpc>
                <a:spcPct val="100000"/>
              </a:lnSpc>
              <a:spcBef>
                <a:spcPts val="0"/>
              </a:spcBef>
              <a:spcAft>
                <a:spcPts val="0"/>
              </a:spcAft>
              <a:buClr>
                <a:srgbClr val="0BD0D9"/>
              </a:buClr>
              <a:buSzPct val="95000"/>
              <a:buFont typeface="Noto Symbol"/>
              <a:buAutoNum type="arabicPeriod" startAt="3"/>
            </a:pPr>
            <a:r>
              <a:rPr lang="en-US" sz="2600" b="0" i="0" u="none" strike="noStrike" cap="none" baseline="0">
                <a:solidFill>
                  <a:schemeClr val="dk1"/>
                </a:solidFill>
                <a:latin typeface="Constantia"/>
                <a:ea typeface="Constantia"/>
                <a:cs typeface="Constantia"/>
                <a:sym typeface="Constantia"/>
              </a:rPr>
              <a:t>Which of the following is NOT an example of a trade barrier?</a:t>
            </a:r>
          </a:p>
          <a:p>
            <a:pPr marL="990600" marR="0" lvl="1" indent="-533400" algn="l" rtl="0">
              <a:lnSpc>
                <a:spcPct val="100000"/>
              </a:lnSpc>
              <a:spcBef>
                <a:spcPts val="480"/>
              </a:spcBef>
              <a:spcAft>
                <a:spcPts val="0"/>
              </a:spcAft>
              <a:buClr>
                <a:schemeClr val="accent1"/>
              </a:buClr>
              <a:buSzPct val="85000"/>
              <a:buFont typeface="Noto Symbol"/>
              <a:buAutoNum type="alphaLcPeriod"/>
            </a:pPr>
            <a:r>
              <a:rPr lang="en-US" sz="2400" b="0" i="0" u="none" strike="noStrike" cap="none" baseline="0">
                <a:solidFill>
                  <a:schemeClr val="dk1"/>
                </a:solidFill>
                <a:latin typeface="Constantia"/>
                <a:ea typeface="Constantia"/>
                <a:cs typeface="Constantia"/>
                <a:sym typeface="Constantia"/>
              </a:rPr>
              <a:t>Tariff</a:t>
            </a:r>
          </a:p>
          <a:p>
            <a:pPr marL="990600" marR="0" lvl="1" indent="-533400" algn="l" rtl="0">
              <a:lnSpc>
                <a:spcPct val="100000"/>
              </a:lnSpc>
              <a:spcBef>
                <a:spcPts val="480"/>
              </a:spcBef>
              <a:spcAft>
                <a:spcPts val="0"/>
              </a:spcAft>
              <a:buClr>
                <a:schemeClr val="accent1"/>
              </a:buClr>
              <a:buSzPct val="85000"/>
              <a:buFont typeface="Noto Symbol"/>
              <a:buAutoNum type="alphaLcPeriod"/>
            </a:pPr>
            <a:r>
              <a:rPr lang="en-US" sz="2400" b="0" i="0" u="none" strike="noStrike" cap="none" baseline="0">
                <a:solidFill>
                  <a:schemeClr val="dk1"/>
                </a:solidFill>
                <a:latin typeface="Constantia"/>
                <a:ea typeface="Constantia"/>
                <a:cs typeface="Constantia"/>
                <a:sym typeface="Constantia"/>
              </a:rPr>
              <a:t>Quota</a:t>
            </a:r>
          </a:p>
          <a:p>
            <a:pPr marL="990600" marR="0" lvl="1" indent="-533400" algn="l" rtl="0">
              <a:lnSpc>
                <a:spcPct val="100000"/>
              </a:lnSpc>
              <a:spcBef>
                <a:spcPts val="480"/>
              </a:spcBef>
              <a:spcAft>
                <a:spcPts val="0"/>
              </a:spcAft>
              <a:buClr>
                <a:schemeClr val="accent1"/>
              </a:buClr>
              <a:buSzPct val="85000"/>
              <a:buFont typeface="Noto Symbol"/>
              <a:buAutoNum type="alphaLcPeriod"/>
            </a:pPr>
            <a:r>
              <a:rPr lang="en-US" sz="2400" b="0" i="0" u="none" strike="noStrike" cap="none" baseline="0">
                <a:solidFill>
                  <a:schemeClr val="dk1"/>
                </a:solidFill>
                <a:latin typeface="Constantia"/>
                <a:ea typeface="Constantia"/>
                <a:cs typeface="Constantia"/>
                <a:sym typeface="Constantia"/>
              </a:rPr>
              <a:t>Comparative Advantage</a:t>
            </a:r>
          </a:p>
          <a:p>
            <a:pPr marL="990600" marR="0" lvl="1" indent="-533400" algn="l" rtl="0">
              <a:lnSpc>
                <a:spcPct val="100000"/>
              </a:lnSpc>
              <a:spcBef>
                <a:spcPts val="480"/>
              </a:spcBef>
              <a:spcAft>
                <a:spcPts val="0"/>
              </a:spcAft>
              <a:buClr>
                <a:schemeClr val="accent1"/>
              </a:buClr>
              <a:buSzPct val="85000"/>
              <a:buFont typeface="Noto Symbol"/>
              <a:buAutoNum type="alphaLcPeriod"/>
            </a:pPr>
            <a:r>
              <a:rPr lang="en-US" sz="2400" b="0" i="0" u="none" strike="noStrike" cap="none" baseline="0">
                <a:solidFill>
                  <a:schemeClr val="dk1"/>
                </a:solidFill>
                <a:latin typeface="Constantia"/>
                <a:ea typeface="Constantia"/>
                <a:cs typeface="Constantia"/>
                <a:sym typeface="Constantia"/>
              </a:rPr>
              <a:t>Embargo</a:t>
            </a:r>
          </a:p>
          <a:p>
            <a:pPr marL="0" marR="0" lvl="0" indent="0" algn="l" rtl="0">
              <a:spcBef>
                <a:spcPts val="0"/>
              </a:spcBef>
              <a:buNone/>
            </a:pPr>
            <a:endParaRPr sz="2400" b="0" i="0" u="none" strike="noStrike" cap="none" baseline="0">
              <a:solidFill>
                <a:schemeClr val="dk1"/>
              </a:solidFill>
              <a:latin typeface="Constantia"/>
              <a:ea typeface="Constantia"/>
              <a:cs typeface="Constantia"/>
              <a:sym typeface="Constantia"/>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457200" y="704850"/>
            <a:ext cx="8229600" cy="1143000"/>
          </a:xfrm>
          <a:prstGeom prst="rect">
            <a:avLst/>
          </a:prstGeom>
          <a:noFill/>
          <a:ln>
            <a:noFill/>
          </a:ln>
        </p:spPr>
        <p:txBody>
          <a:bodyPr lIns="0" tIns="45700" rIns="0" bIns="0" anchor="b" anchorCtr="0">
            <a:noAutofit/>
          </a:bodyPr>
          <a:lstStyle/>
          <a:p>
            <a:pPr marL="0" marR="0" lvl="0" indent="0" algn="l" rtl="0">
              <a:spcBef>
                <a:spcPts val="0"/>
              </a:spcBef>
              <a:spcAft>
                <a:spcPts val="0"/>
              </a:spcAft>
              <a:buNone/>
            </a:pPr>
            <a:endParaRPr sz="5000" b="0" i="0" u="none" strike="noStrike" cap="none" baseline="0">
              <a:solidFill>
                <a:schemeClr val="dk2"/>
              </a:solidFill>
              <a:latin typeface="Calibri"/>
              <a:ea typeface="Calibri"/>
              <a:cs typeface="Calibri"/>
              <a:sym typeface="Calibri"/>
            </a:endParaRPr>
          </a:p>
        </p:txBody>
      </p:sp>
      <p:sp>
        <p:nvSpPr>
          <p:cNvPr id="116" name="Shape 116"/>
          <p:cNvSpPr txBox="1">
            <a:spLocks noGrp="1"/>
          </p:cNvSpPr>
          <p:nvPr>
            <p:ph type="body" idx="1"/>
          </p:nvPr>
        </p:nvSpPr>
        <p:spPr>
          <a:xfrm>
            <a:off x="457200" y="1935161"/>
            <a:ext cx="8229600" cy="4389436"/>
          </a:xfrm>
          <a:prstGeom prst="rect">
            <a:avLst/>
          </a:prstGeom>
          <a:noFill/>
          <a:ln>
            <a:noFill/>
          </a:ln>
        </p:spPr>
        <p:txBody>
          <a:bodyPr lIns="91425" tIns="45700" rIns="91425" bIns="45700" anchor="t" anchorCtr="0">
            <a:noAutofit/>
          </a:bodyPr>
          <a:lstStyle/>
          <a:p>
            <a:pPr marL="273050" marR="0" lvl="0" indent="-273050" algn="l" rtl="0">
              <a:lnSpc>
                <a:spcPct val="100000"/>
              </a:lnSpc>
              <a:spcBef>
                <a:spcPts val="0"/>
              </a:spcBef>
              <a:spcAft>
                <a:spcPts val="0"/>
              </a:spcAft>
              <a:buClr>
                <a:srgbClr val="0BD0D9"/>
              </a:buClr>
              <a:buSzPct val="95000"/>
              <a:buFont typeface="Noto Symbol"/>
              <a:buChar char="●"/>
            </a:pPr>
            <a:r>
              <a:rPr lang="en-US" sz="2600" b="0" i="0" u="none" strike="noStrike" cap="none" baseline="0">
                <a:solidFill>
                  <a:schemeClr val="dk1"/>
                </a:solidFill>
                <a:latin typeface="Constantia"/>
                <a:ea typeface="Constantia"/>
                <a:cs typeface="Constantia"/>
                <a:sym typeface="Constantia"/>
              </a:rPr>
              <a:t>Go visit 5 DIFFERENT people and ask them where a piece of their clothing was made</a:t>
            </a:r>
          </a:p>
          <a:p>
            <a:pPr marL="273050" marR="0" lvl="0" indent="-273050" algn="l" rtl="0">
              <a:lnSpc>
                <a:spcPct val="100000"/>
              </a:lnSpc>
              <a:spcBef>
                <a:spcPts val="520"/>
              </a:spcBef>
              <a:spcAft>
                <a:spcPts val="0"/>
              </a:spcAft>
              <a:buClr>
                <a:srgbClr val="0BD0D9"/>
              </a:buClr>
              <a:buSzPct val="95000"/>
              <a:buFont typeface="Noto Symbol"/>
              <a:buChar char="●"/>
            </a:pPr>
            <a:r>
              <a:rPr lang="en-US" sz="2600" b="0" i="0" u="none" strike="noStrike" cap="none" baseline="0">
                <a:solidFill>
                  <a:schemeClr val="dk1"/>
                </a:solidFill>
                <a:latin typeface="Constantia"/>
                <a:ea typeface="Constantia"/>
                <a:cs typeface="Constantia"/>
                <a:sym typeface="Constantia"/>
              </a:rPr>
              <a:t>Record their name, the piece of clothing, and what country it was made in</a:t>
            </a:r>
          </a:p>
          <a:p>
            <a:pPr marL="273050" marR="0" lvl="0" indent="-273050" algn="l" rtl="0">
              <a:lnSpc>
                <a:spcPct val="100000"/>
              </a:lnSpc>
              <a:spcBef>
                <a:spcPts val="520"/>
              </a:spcBef>
              <a:spcAft>
                <a:spcPts val="0"/>
              </a:spcAft>
              <a:buClr>
                <a:srgbClr val="0BD0D9"/>
              </a:buClr>
              <a:buSzPct val="95000"/>
              <a:buFont typeface="Noto Symbol"/>
              <a:buChar char="●"/>
            </a:pPr>
            <a:r>
              <a:rPr lang="en-US" sz="2600" b="0" i="0" u="none" strike="noStrike" cap="none" baseline="0">
                <a:solidFill>
                  <a:schemeClr val="dk1"/>
                </a:solidFill>
                <a:latin typeface="Constantia"/>
                <a:ea typeface="Constantia"/>
                <a:cs typeface="Constantia"/>
                <a:sym typeface="Constantia"/>
              </a:rPr>
              <a:t>Where do you think most of the items you own come from?</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Shape 121"/>
          <p:cNvPicPr preferRelativeResize="0"/>
          <p:nvPr/>
        </p:nvPicPr>
        <p:blipFill rotWithShape="1">
          <a:blip r:embed="rId3">
            <a:alphaModFix/>
          </a:blip>
          <a:srcRect/>
          <a:stretch/>
        </p:blipFill>
        <p:spPr>
          <a:xfrm>
            <a:off x="695325" y="1798636"/>
            <a:ext cx="7454900" cy="1955799"/>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457200" y="704850"/>
            <a:ext cx="8229600" cy="1143000"/>
          </a:xfrm>
          <a:prstGeom prst="rect">
            <a:avLst/>
          </a:prstGeom>
          <a:noFill/>
          <a:ln>
            <a:noFill/>
          </a:ln>
        </p:spPr>
        <p:txBody>
          <a:bodyPr lIns="0" tIns="45700" rIns="0" bIns="0" anchor="b"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5000" b="0" i="0" u="none" strike="noStrike" cap="none" baseline="0">
                <a:solidFill>
                  <a:schemeClr val="dk2"/>
                </a:solidFill>
                <a:latin typeface="Calibri"/>
                <a:ea typeface="Calibri"/>
                <a:cs typeface="Calibri"/>
                <a:sym typeface="Calibri"/>
              </a:rPr>
              <a:t>Key Terms</a:t>
            </a:r>
          </a:p>
        </p:txBody>
      </p:sp>
      <p:sp>
        <p:nvSpPr>
          <p:cNvPr id="127" name="Shape 127"/>
          <p:cNvSpPr txBox="1">
            <a:spLocks noGrp="1"/>
          </p:cNvSpPr>
          <p:nvPr>
            <p:ph type="body" idx="1"/>
          </p:nvPr>
        </p:nvSpPr>
        <p:spPr>
          <a:xfrm>
            <a:off x="304800" y="1219200"/>
            <a:ext cx="8610599" cy="5638800"/>
          </a:xfrm>
          <a:prstGeom prst="rect">
            <a:avLst/>
          </a:prstGeom>
          <a:solidFill>
            <a:schemeClr val="lt1"/>
          </a:solidFill>
          <a:ln>
            <a:noFill/>
          </a:ln>
        </p:spPr>
        <p:txBody>
          <a:bodyPr lIns="91425" tIns="45700" rIns="91425" bIns="45700" anchor="t" anchorCtr="0">
            <a:noAutofit/>
          </a:bodyPr>
          <a:lstStyle/>
          <a:p>
            <a:pPr marL="273050" marR="0" lvl="0" indent="-273050" algn="l" rtl="0">
              <a:lnSpc>
                <a:spcPct val="100000"/>
              </a:lnSpc>
              <a:spcBef>
                <a:spcPts val="0"/>
              </a:spcBef>
              <a:spcAft>
                <a:spcPts val="0"/>
              </a:spcAft>
              <a:buClr>
                <a:srgbClr val="0BD0D9"/>
              </a:buClr>
              <a:buSzPct val="95000"/>
              <a:buFont typeface="Noto Symbol"/>
              <a:buChar char="●"/>
            </a:pPr>
            <a:r>
              <a:rPr lang="en-US" sz="2800" b="1" i="0" u="none" strike="noStrike" cap="none" baseline="0">
                <a:solidFill>
                  <a:schemeClr val="dk1"/>
                </a:solidFill>
                <a:latin typeface="Constantia"/>
                <a:ea typeface="Constantia"/>
                <a:cs typeface="Constantia"/>
                <a:sym typeface="Constantia"/>
              </a:rPr>
              <a:t>Globalization: political and economic interdependence</a:t>
            </a:r>
          </a:p>
          <a:p>
            <a:pPr marL="639762" marR="0" lvl="1" indent="-246062" algn="l" rtl="0">
              <a:lnSpc>
                <a:spcPct val="100000"/>
              </a:lnSpc>
              <a:spcBef>
                <a:spcPts val="480"/>
              </a:spcBef>
              <a:spcAft>
                <a:spcPts val="0"/>
              </a:spcAft>
              <a:buClr>
                <a:schemeClr val="accent1"/>
              </a:buClr>
              <a:buSzPct val="85000"/>
              <a:buFont typeface="Noto Symbol"/>
              <a:buChar char="●"/>
            </a:pPr>
            <a:r>
              <a:rPr lang="en-US" sz="2400" b="1" i="0" u="sng" strike="noStrike" cap="none" baseline="0">
                <a:solidFill>
                  <a:schemeClr val="dk1"/>
                </a:solidFill>
                <a:latin typeface="Constantia"/>
                <a:ea typeface="Constantia"/>
                <a:cs typeface="Constantia"/>
                <a:sym typeface="Constantia"/>
              </a:rPr>
              <a:t>Impact</a:t>
            </a:r>
            <a:r>
              <a:rPr lang="en-US" sz="2400" b="1" i="0" u="none" strike="noStrike" cap="none" baseline="0">
                <a:solidFill>
                  <a:schemeClr val="dk1"/>
                </a:solidFill>
                <a:latin typeface="Constantia"/>
                <a:ea typeface="Constantia"/>
                <a:cs typeface="Constantia"/>
                <a:sym typeface="Constantia"/>
              </a:rPr>
              <a:t>: </a:t>
            </a:r>
            <a:r>
              <a:rPr lang="en-US" sz="2400" b="0" i="0" u="none" strike="noStrike" cap="none" baseline="0">
                <a:solidFill>
                  <a:schemeClr val="dk1"/>
                </a:solidFill>
                <a:latin typeface="Constantia"/>
                <a:ea typeface="Constantia"/>
                <a:cs typeface="Constantia"/>
                <a:sym typeface="Constantia"/>
              </a:rPr>
              <a:t>Nations depend on one another for goods.  You have sneakers from China and a shirt from Vietnam.</a:t>
            </a:r>
          </a:p>
          <a:p>
            <a:pPr marL="273050" marR="0" lvl="0" indent="-273050" algn="l" rtl="0">
              <a:lnSpc>
                <a:spcPct val="100000"/>
              </a:lnSpc>
              <a:spcBef>
                <a:spcPts val="560"/>
              </a:spcBef>
              <a:spcAft>
                <a:spcPts val="0"/>
              </a:spcAft>
              <a:buClr>
                <a:srgbClr val="0BD0D9"/>
              </a:buClr>
              <a:buSzPct val="95000"/>
              <a:buFont typeface="Noto Symbol"/>
              <a:buChar char="●"/>
            </a:pPr>
            <a:r>
              <a:rPr lang="en-US" sz="2800" b="1" i="0" u="none" strike="noStrike" cap="none" baseline="0">
                <a:solidFill>
                  <a:schemeClr val="dk1"/>
                </a:solidFill>
                <a:latin typeface="Constantia"/>
                <a:ea typeface="Constantia"/>
                <a:cs typeface="Constantia"/>
                <a:sym typeface="Constantia"/>
              </a:rPr>
              <a:t>Interdependence: </a:t>
            </a:r>
            <a:r>
              <a:rPr lang="en-US" sz="2800" b="0" i="0" u="none" strike="noStrike" cap="none" baseline="0">
                <a:solidFill>
                  <a:schemeClr val="dk1"/>
                </a:solidFill>
                <a:latin typeface="Constantia"/>
                <a:ea typeface="Constantia"/>
                <a:cs typeface="Constantia"/>
                <a:sym typeface="Constantia"/>
              </a:rPr>
              <a:t>Countries are dependent on one another for goods/services/resources.  They focus on producing what they are best at, and export it to other countries.</a:t>
            </a:r>
          </a:p>
          <a:p>
            <a:pPr marL="639762" marR="0" lvl="1" indent="-246062" algn="l" rtl="0">
              <a:lnSpc>
                <a:spcPct val="100000"/>
              </a:lnSpc>
              <a:spcBef>
                <a:spcPts val="480"/>
              </a:spcBef>
              <a:spcAft>
                <a:spcPts val="0"/>
              </a:spcAft>
              <a:buClr>
                <a:schemeClr val="accent1"/>
              </a:buClr>
              <a:buSzPct val="85000"/>
              <a:buFont typeface="Noto Symbol"/>
              <a:buChar char="●"/>
            </a:pPr>
            <a:r>
              <a:rPr lang="en-US" sz="2400" b="1" i="0" u="sng" strike="noStrike" cap="none" baseline="0">
                <a:solidFill>
                  <a:schemeClr val="dk1"/>
                </a:solidFill>
                <a:latin typeface="Constantia"/>
                <a:ea typeface="Constantia"/>
                <a:cs typeface="Constantia"/>
                <a:sym typeface="Constantia"/>
              </a:rPr>
              <a:t>Impact</a:t>
            </a:r>
            <a:r>
              <a:rPr lang="en-US" sz="2400" b="1" i="0" u="none" strike="noStrike" cap="none" baseline="0">
                <a:solidFill>
                  <a:schemeClr val="dk1"/>
                </a:solidFill>
                <a:latin typeface="Constantia"/>
                <a:ea typeface="Constantia"/>
                <a:cs typeface="Constantia"/>
                <a:sym typeface="Constantia"/>
              </a:rPr>
              <a:t>: America produces financial services but is dependent on China for TVs, Clothes, Shoes, MP3s.</a:t>
            </a:r>
          </a:p>
          <a:p>
            <a:pPr marL="0" marR="0" lvl="0" indent="0" algn="l" rtl="0">
              <a:spcBef>
                <a:spcPts val="0"/>
              </a:spcBef>
              <a:buNone/>
            </a:pPr>
            <a:endParaRPr sz="2400" b="1" i="0" u="none" strike="noStrike" cap="none" baseline="0">
              <a:solidFill>
                <a:schemeClr val="dk1"/>
              </a:solidFill>
              <a:latin typeface="Constantia"/>
              <a:ea typeface="Constantia"/>
              <a:cs typeface="Constantia"/>
              <a:sym typeface="Constantia"/>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457200" y="704850"/>
            <a:ext cx="8229600" cy="1143000"/>
          </a:xfrm>
          <a:prstGeom prst="rect">
            <a:avLst/>
          </a:prstGeom>
          <a:noFill/>
          <a:ln>
            <a:noFill/>
          </a:ln>
        </p:spPr>
        <p:txBody>
          <a:bodyPr lIns="0" tIns="45700" rIns="0" bIns="0" anchor="b"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5000" b="0" i="0" u="none" strike="noStrike" cap="none" baseline="0">
                <a:solidFill>
                  <a:schemeClr val="dk2"/>
                </a:solidFill>
                <a:latin typeface="Calibri"/>
                <a:ea typeface="Calibri"/>
                <a:cs typeface="Calibri"/>
                <a:sym typeface="Calibri"/>
              </a:rPr>
              <a:t>Free Trade</a:t>
            </a:r>
          </a:p>
        </p:txBody>
      </p:sp>
      <p:sp>
        <p:nvSpPr>
          <p:cNvPr id="133" name="Shape 133"/>
          <p:cNvSpPr txBox="1">
            <a:spLocks noGrp="1"/>
          </p:cNvSpPr>
          <p:nvPr>
            <p:ph type="body" idx="1"/>
          </p:nvPr>
        </p:nvSpPr>
        <p:spPr>
          <a:xfrm>
            <a:off x="0" y="2514600"/>
            <a:ext cx="8945561" cy="4114800"/>
          </a:xfrm>
          <a:prstGeom prst="rect">
            <a:avLst/>
          </a:prstGeom>
          <a:solidFill>
            <a:schemeClr val="lt1"/>
          </a:solidFill>
          <a:ln>
            <a:noFill/>
          </a:ln>
        </p:spPr>
        <p:txBody>
          <a:bodyPr lIns="91425" tIns="45700" rIns="91425" bIns="45700" anchor="t" anchorCtr="0">
            <a:noAutofit/>
          </a:bodyPr>
          <a:lstStyle/>
          <a:p>
            <a:pPr marL="273050" marR="0" lvl="0" indent="-273050" algn="l" rtl="0">
              <a:lnSpc>
                <a:spcPct val="100000"/>
              </a:lnSpc>
              <a:spcBef>
                <a:spcPts val="0"/>
              </a:spcBef>
              <a:spcAft>
                <a:spcPts val="0"/>
              </a:spcAft>
              <a:buClr>
                <a:srgbClr val="0BD0D9"/>
              </a:buClr>
              <a:buSzPct val="95000"/>
              <a:buFont typeface="Noto Symbol"/>
              <a:buChar char="●"/>
            </a:pPr>
            <a:r>
              <a:rPr lang="en-US" sz="2600" b="0" i="0" u="none" strike="noStrike" cap="none" baseline="0">
                <a:solidFill>
                  <a:schemeClr val="dk1"/>
                </a:solidFill>
                <a:latin typeface="Constantia"/>
                <a:ea typeface="Constantia"/>
                <a:cs typeface="Constantia"/>
                <a:sym typeface="Constantia"/>
              </a:rPr>
              <a:t>With more free trade among countries comes more interdependence.</a:t>
            </a:r>
          </a:p>
          <a:p>
            <a:pPr marL="639762" marR="0" lvl="1" indent="-246062" algn="l" rtl="0">
              <a:lnSpc>
                <a:spcPct val="100000"/>
              </a:lnSpc>
              <a:spcBef>
                <a:spcPts val="480"/>
              </a:spcBef>
              <a:spcAft>
                <a:spcPts val="0"/>
              </a:spcAft>
              <a:buClr>
                <a:schemeClr val="accent1"/>
              </a:buClr>
              <a:buSzPct val="85000"/>
              <a:buFont typeface="Noto Symbol"/>
              <a:buChar char="●"/>
            </a:pPr>
            <a:r>
              <a:rPr lang="en-US" sz="2400" b="0" i="0" u="none" strike="noStrike" cap="none" baseline="0">
                <a:solidFill>
                  <a:schemeClr val="dk1"/>
                </a:solidFill>
                <a:latin typeface="Constantia"/>
                <a:ea typeface="Constantia"/>
                <a:cs typeface="Constantia"/>
                <a:sym typeface="Constantia"/>
              </a:rPr>
              <a:t>We need them and they need us!</a:t>
            </a:r>
          </a:p>
          <a:p>
            <a:pPr marL="273050" marR="0" lvl="0" indent="-273050" algn="l" rtl="0">
              <a:lnSpc>
                <a:spcPct val="100000"/>
              </a:lnSpc>
              <a:spcBef>
                <a:spcPts val="520"/>
              </a:spcBef>
              <a:spcAft>
                <a:spcPts val="0"/>
              </a:spcAft>
              <a:buClr>
                <a:srgbClr val="0BD0D9"/>
              </a:buClr>
              <a:buSzPct val="95000"/>
              <a:buFont typeface="Noto Symbol"/>
              <a:buChar char="●"/>
            </a:pPr>
            <a:r>
              <a:rPr lang="en-US" sz="2600" b="0" i="0" u="none" strike="noStrike" cap="none" baseline="0">
                <a:solidFill>
                  <a:schemeClr val="dk1"/>
                </a:solidFill>
                <a:latin typeface="Constantia"/>
                <a:ea typeface="Constantia"/>
                <a:cs typeface="Constantia"/>
                <a:sym typeface="Constantia"/>
              </a:rPr>
              <a:t>Also, more free trade means lower prices for consumers, since some goods can be made more cheaply in other countries.</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457200" y="704850"/>
            <a:ext cx="8229600" cy="1143000"/>
          </a:xfrm>
          <a:prstGeom prst="rect">
            <a:avLst/>
          </a:prstGeom>
          <a:noFill/>
          <a:ln>
            <a:noFill/>
          </a:ln>
        </p:spPr>
        <p:txBody>
          <a:bodyPr lIns="0" tIns="45700" rIns="0" bIns="0" anchor="b"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5000" b="0" i="0" u="none" strike="noStrike" cap="none" baseline="0">
                <a:solidFill>
                  <a:schemeClr val="dk2"/>
                </a:solidFill>
                <a:latin typeface="Calibri"/>
                <a:ea typeface="Calibri"/>
                <a:cs typeface="Calibri"/>
                <a:sym typeface="Calibri"/>
              </a:rPr>
              <a:t>WAL-MART example</a:t>
            </a:r>
          </a:p>
        </p:txBody>
      </p:sp>
      <p:sp>
        <p:nvSpPr>
          <p:cNvPr id="139" name="Shape 139"/>
          <p:cNvSpPr txBox="1">
            <a:spLocks noGrp="1"/>
          </p:cNvSpPr>
          <p:nvPr>
            <p:ph type="body" idx="1"/>
          </p:nvPr>
        </p:nvSpPr>
        <p:spPr>
          <a:xfrm>
            <a:off x="762000" y="1371600"/>
            <a:ext cx="7772400" cy="4114800"/>
          </a:xfrm>
          <a:prstGeom prst="rect">
            <a:avLst/>
          </a:prstGeom>
          <a:noFill/>
          <a:ln>
            <a:noFill/>
          </a:ln>
        </p:spPr>
        <p:txBody>
          <a:bodyPr lIns="91425" tIns="45700" rIns="91425" bIns="45700" anchor="t" anchorCtr="0">
            <a:noAutofit/>
          </a:bodyPr>
          <a:lstStyle/>
          <a:p>
            <a:pPr marL="273050" marR="0" lvl="0" indent="-116204" algn="l" rtl="0">
              <a:lnSpc>
                <a:spcPct val="100000"/>
              </a:lnSpc>
              <a:spcBef>
                <a:spcPts val="0"/>
              </a:spcBef>
              <a:spcAft>
                <a:spcPts val="0"/>
              </a:spcAft>
              <a:buClr>
                <a:srgbClr val="0BD0D9"/>
              </a:buClr>
              <a:buFont typeface="Noto Symbol"/>
              <a:buNone/>
            </a:pPr>
            <a:endParaRPr sz="2600" b="0" i="0" u="none" strike="noStrike" cap="none" baseline="0">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BD0D9"/>
              </a:buClr>
              <a:buSzPct val="95000"/>
              <a:buFont typeface="Noto Symbol"/>
              <a:buChar char="●"/>
            </a:pPr>
            <a:r>
              <a:rPr lang="en-US" sz="2600" b="0" i="0" u="none" strike="noStrike" cap="none" baseline="0">
                <a:solidFill>
                  <a:schemeClr val="dk1"/>
                </a:solidFill>
                <a:latin typeface="Constantia"/>
                <a:ea typeface="Constantia"/>
                <a:cs typeface="Constantia"/>
                <a:sym typeface="Constantia"/>
              </a:rPr>
              <a:t>Why do you think Wal-Mart has been so successful?</a:t>
            </a:r>
          </a:p>
          <a:p>
            <a:pPr marL="273050" marR="0" lvl="0" indent="-273050" algn="l" rtl="0">
              <a:lnSpc>
                <a:spcPct val="100000"/>
              </a:lnSpc>
              <a:spcBef>
                <a:spcPts val="520"/>
              </a:spcBef>
              <a:spcAft>
                <a:spcPts val="0"/>
              </a:spcAft>
              <a:buClr>
                <a:srgbClr val="0BD0D9"/>
              </a:buClr>
              <a:buSzPct val="95000"/>
              <a:buFont typeface="Noto Symbol"/>
              <a:buChar char="●"/>
            </a:pPr>
            <a:r>
              <a:rPr lang="en-US" sz="2600" b="0" i="0" u="none" strike="noStrike" cap="none" baseline="0">
                <a:solidFill>
                  <a:schemeClr val="dk1"/>
                </a:solidFill>
                <a:latin typeface="Constantia"/>
                <a:ea typeface="Constantia"/>
                <a:cs typeface="Constantia"/>
                <a:sym typeface="Constantia"/>
              </a:rPr>
              <a:t>Why are products at Wal-Mart so cheap?</a:t>
            </a:r>
          </a:p>
          <a:p>
            <a:pPr marL="273050" marR="0" lvl="0" indent="-273050" algn="l" rtl="0">
              <a:lnSpc>
                <a:spcPct val="100000"/>
              </a:lnSpc>
              <a:spcBef>
                <a:spcPts val="520"/>
              </a:spcBef>
              <a:spcAft>
                <a:spcPts val="0"/>
              </a:spcAft>
              <a:buClr>
                <a:srgbClr val="0BD0D9"/>
              </a:buClr>
              <a:buSzPct val="95000"/>
              <a:buFont typeface="Noto Symbol"/>
              <a:buChar char="●"/>
            </a:pPr>
            <a:r>
              <a:rPr lang="en-US" sz="2600" b="0" i="0" u="none" strike="noStrike" cap="none" baseline="0">
                <a:solidFill>
                  <a:schemeClr val="dk1"/>
                </a:solidFill>
                <a:latin typeface="Constantia"/>
                <a:ea typeface="Constantia"/>
                <a:cs typeface="Constantia"/>
                <a:sym typeface="Constantia"/>
              </a:rPr>
              <a:t>Without free trade would this be possible?</a:t>
            </a:r>
          </a:p>
        </p:txBody>
      </p:sp>
      <p:pic>
        <p:nvPicPr>
          <p:cNvPr id="140" name="Shape 140"/>
          <p:cNvPicPr preferRelativeResize="0"/>
          <p:nvPr/>
        </p:nvPicPr>
        <p:blipFill rotWithShape="1">
          <a:blip r:embed="rId3">
            <a:alphaModFix/>
          </a:blip>
          <a:srcRect/>
          <a:stretch/>
        </p:blipFill>
        <p:spPr>
          <a:xfrm>
            <a:off x="6477000" y="4319587"/>
            <a:ext cx="2465386" cy="2538412"/>
          </a:xfrm>
          <a:prstGeom prst="rect">
            <a:avLst/>
          </a:prstGeom>
          <a:noFill/>
          <a:ln>
            <a:noFill/>
          </a:ln>
        </p:spPr>
      </p:pic>
      <p:pic>
        <p:nvPicPr>
          <p:cNvPr id="141" name="Shape 141"/>
          <p:cNvPicPr preferRelativeResize="0"/>
          <p:nvPr/>
        </p:nvPicPr>
        <p:blipFill rotWithShape="1">
          <a:blip r:embed="rId4">
            <a:alphaModFix/>
          </a:blip>
          <a:srcRect/>
          <a:stretch/>
        </p:blipFill>
        <p:spPr>
          <a:xfrm>
            <a:off x="0" y="4800600"/>
            <a:ext cx="2743199" cy="2057400"/>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457200" y="704850"/>
            <a:ext cx="8229600" cy="1143000"/>
          </a:xfrm>
          <a:prstGeom prst="rect">
            <a:avLst/>
          </a:prstGeom>
          <a:noFill/>
          <a:ln>
            <a:noFill/>
          </a:ln>
        </p:spPr>
        <p:txBody>
          <a:bodyPr lIns="0" tIns="45700" rIns="0" bIns="0" anchor="b"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5000" b="0" i="0" u="none" strike="noStrike" cap="none" baseline="0">
                <a:solidFill>
                  <a:schemeClr val="dk2"/>
                </a:solidFill>
                <a:latin typeface="Calibri"/>
                <a:ea typeface="Calibri"/>
                <a:cs typeface="Calibri"/>
                <a:sym typeface="Calibri"/>
              </a:rPr>
              <a:t>More Key Terms</a:t>
            </a:r>
          </a:p>
        </p:txBody>
      </p:sp>
      <p:sp>
        <p:nvSpPr>
          <p:cNvPr id="153" name="Shape 153"/>
          <p:cNvSpPr txBox="1">
            <a:spLocks noGrp="1"/>
          </p:cNvSpPr>
          <p:nvPr>
            <p:ph type="body" idx="1"/>
          </p:nvPr>
        </p:nvSpPr>
        <p:spPr>
          <a:xfrm>
            <a:off x="304800" y="1981200"/>
            <a:ext cx="8640762" cy="4114800"/>
          </a:xfrm>
          <a:prstGeom prst="rect">
            <a:avLst/>
          </a:prstGeom>
          <a:noFill/>
          <a:ln>
            <a:noFill/>
          </a:ln>
        </p:spPr>
        <p:txBody>
          <a:bodyPr lIns="91425" tIns="45700" rIns="91425" bIns="45700" anchor="t" anchorCtr="0">
            <a:noAutofit/>
          </a:bodyPr>
          <a:lstStyle/>
          <a:p>
            <a:pPr marL="273050" marR="0" lvl="0" indent="-273050" algn="l" rtl="0">
              <a:lnSpc>
                <a:spcPct val="100000"/>
              </a:lnSpc>
              <a:spcBef>
                <a:spcPts val="0"/>
              </a:spcBef>
              <a:spcAft>
                <a:spcPts val="0"/>
              </a:spcAft>
              <a:buClr>
                <a:srgbClr val="0BD0D9"/>
              </a:buClr>
              <a:buSzPct val="95000"/>
              <a:buFont typeface="Noto Symbol"/>
              <a:buChar char="●"/>
            </a:pPr>
            <a:r>
              <a:rPr lang="en-US" sz="2600" b="1" i="0" u="sng" strike="noStrike" cap="none" baseline="0">
                <a:solidFill>
                  <a:schemeClr val="dk1"/>
                </a:solidFill>
                <a:latin typeface="Constantia"/>
                <a:ea typeface="Constantia"/>
                <a:cs typeface="Constantia"/>
                <a:sym typeface="Constantia"/>
              </a:rPr>
              <a:t>Favorable Balance of Trade</a:t>
            </a:r>
            <a:r>
              <a:rPr lang="en-US" sz="2600" b="0" i="0" u="none" strike="noStrike" cap="none" baseline="0">
                <a:solidFill>
                  <a:schemeClr val="dk1"/>
                </a:solidFill>
                <a:latin typeface="Constantia"/>
                <a:ea typeface="Constantia"/>
                <a:cs typeface="Constantia"/>
                <a:sym typeface="Constantia"/>
              </a:rPr>
              <a:t>: Export more than you import.</a:t>
            </a:r>
          </a:p>
          <a:p>
            <a:pPr marL="639762" marR="0" lvl="1" indent="-246062" algn="l" rtl="0">
              <a:lnSpc>
                <a:spcPct val="100000"/>
              </a:lnSpc>
              <a:spcBef>
                <a:spcPts val="480"/>
              </a:spcBef>
              <a:spcAft>
                <a:spcPts val="0"/>
              </a:spcAft>
              <a:buClr>
                <a:schemeClr val="accent1"/>
              </a:buClr>
              <a:buSzPct val="85000"/>
              <a:buFont typeface="Noto Symbol"/>
              <a:buChar char="●"/>
            </a:pPr>
            <a:r>
              <a:rPr lang="en-US" sz="2400" b="1" i="0" u="sng" strike="noStrike" cap="none" baseline="0">
                <a:solidFill>
                  <a:schemeClr val="dk1"/>
                </a:solidFill>
                <a:latin typeface="Constantia"/>
                <a:ea typeface="Constantia"/>
                <a:cs typeface="Constantia"/>
                <a:sym typeface="Constantia"/>
              </a:rPr>
              <a:t>Impact</a:t>
            </a:r>
            <a:r>
              <a:rPr lang="en-US" sz="2400" b="0" i="0" u="none" strike="noStrike" cap="none" baseline="0">
                <a:solidFill>
                  <a:schemeClr val="dk1"/>
                </a:solidFill>
                <a:latin typeface="Constantia"/>
                <a:ea typeface="Constantia"/>
                <a:cs typeface="Constantia"/>
                <a:sym typeface="Constantia"/>
              </a:rPr>
              <a:t>:  Because America imports more goods from China than we export to China we have an UNFAVORABLE balance of trade with China.</a:t>
            </a:r>
          </a:p>
          <a:p>
            <a:pPr marL="0" marR="0" lvl="0" indent="0" algn="l" rtl="0">
              <a:spcBef>
                <a:spcPts val="0"/>
              </a:spcBef>
              <a:buNone/>
            </a:pPr>
            <a:endParaRPr sz="2400" b="0" i="0" u="none" strike="noStrike" cap="none" baseline="0">
              <a:solidFill>
                <a:schemeClr val="dk1"/>
              </a:solidFill>
              <a:latin typeface="Constantia"/>
              <a:ea typeface="Constantia"/>
              <a:cs typeface="Constantia"/>
              <a:sym typeface="Constantia"/>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838200" y="0"/>
            <a:ext cx="7772400" cy="1143000"/>
          </a:xfrm>
          <a:prstGeom prst="rect">
            <a:avLst/>
          </a:prstGeom>
          <a:noFill/>
          <a:ln>
            <a:noFill/>
          </a:ln>
        </p:spPr>
        <p:txBody>
          <a:bodyPr lIns="0" tIns="45700" rIns="0" bIns="0" anchor="b"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5000" b="0" i="0" u="none" strike="noStrike" cap="none" baseline="0">
                <a:solidFill>
                  <a:schemeClr val="dk2"/>
                </a:solidFill>
                <a:latin typeface="Calibri"/>
                <a:ea typeface="Calibri"/>
                <a:cs typeface="Calibri"/>
                <a:sym typeface="Calibri"/>
              </a:rPr>
              <a:t>Favorable or Unfavorable?</a:t>
            </a:r>
          </a:p>
        </p:txBody>
      </p:sp>
      <p:sp>
        <p:nvSpPr>
          <p:cNvPr id="159" name="Shape 159"/>
          <p:cNvSpPr txBox="1">
            <a:spLocks noGrp="1"/>
          </p:cNvSpPr>
          <p:nvPr>
            <p:ph type="body" idx="1"/>
          </p:nvPr>
        </p:nvSpPr>
        <p:spPr>
          <a:xfrm>
            <a:off x="304800" y="1295400"/>
            <a:ext cx="8458200" cy="4114800"/>
          </a:xfrm>
          <a:prstGeom prst="rect">
            <a:avLst/>
          </a:prstGeom>
          <a:solidFill>
            <a:schemeClr val="lt1"/>
          </a:solidFill>
          <a:ln>
            <a:noFill/>
          </a:ln>
        </p:spPr>
        <p:txBody>
          <a:bodyPr lIns="91425" tIns="45700" rIns="91425" bIns="45700" anchor="t" anchorCtr="0">
            <a:noAutofit/>
          </a:bodyPr>
          <a:lstStyle/>
          <a:p>
            <a:pPr marL="273050" marR="0" lvl="0" indent="-273050" algn="l" rtl="0">
              <a:lnSpc>
                <a:spcPct val="100000"/>
              </a:lnSpc>
              <a:spcBef>
                <a:spcPts val="0"/>
              </a:spcBef>
              <a:spcAft>
                <a:spcPts val="0"/>
              </a:spcAft>
              <a:buClr>
                <a:srgbClr val="0BD0D9"/>
              </a:buClr>
              <a:buSzPct val="95000"/>
              <a:buFont typeface="Noto Symbol"/>
              <a:buChar char="●"/>
            </a:pPr>
            <a:r>
              <a:rPr lang="en-US" sz="2600" b="0" i="0" u="none" strike="noStrike" cap="none" baseline="0">
                <a:solidFill>
                  <a:schemeClr val="dk1"/>
                </a:solidFill>
                <a:latin typeface="Constantia"/>
                <a:ea typeface="Constantia"/>
                <a:cs typeface="Constantia"/>
                <a:sym typeface="Constantia"/>
              </a:rPr>
              <a:t>Look at the table, how would you describe the US trade with China in 2009</a:t>
            </a:r>
          </a:p>
        </p:txBody>
      </p:sp>
      <p:graphicFrame>
        <p:nvGraphicFramePr>
          <p:cNvPr id="160" name="Shape 160"/>
          <p:cNvGraphicFramePr/>
          <p:nvPr/>
        </p:nvGraphicFramePr>
        <p:xfrm>
          <a:off x="1143000" y="3276600"/>
          <a:ext cx="7431075" cy="3382950"/>
        </p:xfrm>
        <a:graphic>
          <a:graphicData uri="http://schemas.openxmlformats.org/drawingml/2006/table">
            <a:tbl>
              <a:tblPr>
                <a:noFill/>
                <a:tableStyleId>{29A923E8-B486-4ED2-9C3E-4E1339BCDFCB}</a:tableStyleId>
              </a:tblPr>
              <a:tblGrid>
                <a:gridCol w="1857375"/>
                <a:gridCol w="1858950"/>
                <a:gridCol w="1857375"/>
                <a:gridCol w="1857375"/>
              </a:tblGrid>
              <a:tr h="822325">
                <a:tc>
                  <a:txBody>
                    <a:bodyPr/>
                    <a:lstStyle/>
                    <a:p>
                      <a:pPr marL="0" marR="0" lvl="0" indent="0" algn="l" rtl="0">
                        <a:lnSpc>
                          <a:spcPct val="100000"/>
                        </a:lnSpc>
                        <a:spcBef>
                          <a:spcPts val="0"/>
                        </a:spcBef>
                        <a:spcAft>
                          <a:spcPts val="0"/>
                        </a:spcAft>
                        <a:buClr>
                          <a:schemeClr val="dk1"/>
                        </a:buClr>
                        <a:buSzPct val="25000"/>
                        <a:buFont typeface="Arial"/>
                        <a:buNone/>
                      </a:pPr>
                      <a:r>
                        <a:rPr lang="en-US" sz="2400" b="1" i="0" u="none" strike="noStrike" cap="none" baseline="0">
                          <a:solidFill>
                            <a:schemeClr val="dk1"/>
                          </a:solidFill>
                          <a:latin typeface="Arial"/>
                          <a:ea typeface="Arial"/>
                          <a:cs typeface="Arial"/>
                          <a:sym typeface="Arial"/>
                        </a:rPr>
                        <a:t>Month</a:t>
                      </a:r>
                    </a:p>
                  </a:txBody>
                  <a:tcPr marL="0" marR="0"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rgbClr val="FFFFCC"/>
                    </a:solidFill>
                  </a:tcPr>
                </a:tc>
                <a:tc>
                  <a:txBody>
                    <a:bodyPr/>
                    <a:lstStyle/>
                    <a:p>
                      <a:pPr marL="0" marR="0" lvl="0" indent="0" algn="l" rtl="0">
                        <a:lnSpc>
                          <a:spcPct val="100000"/>
                        </a:lnSpc>
                        <a:spcBef>
                          <a:spcPts val="0"/>
                        </a:spcBef>
                        <a:spcAft>
                          <a:spcPts val="0"/>
                        </a:spcAft>
                        <a:buClr>
                          <a:schemeClr val="dk1"/>
                        </a:buClr>
                        <a:buSzPct val="25000"/>
                        <a:buFont typeface="Arial"/>
                        <a:buNone/>
                      </a:pPr>
                      <a:r>
                        <a:rPr lang="en-US" sz="2400" b="1" i="0" u="none" strike="noStrike" cap="none" baseline="0">
                          <a:solidFill>
                            <a:schemeClr val="dk1"/>
                          </a:solidFill>
                          <a:latin typeface="Arial"/>
                          <a:ea typeface="Arial"/>
                          <a:cs typeface="Arial"/>
                          <a:sym typeface="Arial"/>
                        </a:rPr>
                        <a:t>Exports to China</a:t>
                      </a:r>
                    </a:p>
                  </a:txBody>
                  <a:tcPr marL="0" marR="0"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rgbClr val="FFFFCC"/>
                    </a:solidFill>
                  </a:tcPr>
                </a:tc>
                <a:tc>
                  <a:txBody>
                    <a:bodyPr/>
                    <a:lstStyle/>
                    <a:p>
                      <a:pPr marL="0" marR="0" lvl="0" indent="0" algn="l" rtl="0">
                        <a:lnSpc>
                          <a:spcPct val="100000"/>
                        </a:lnSpc>
                        <a:spcBef>
                          <a:spcPts val="0"/>
                        </a:spcBef>
                        <a:spcAft>
                          <a:spcPts val="0"/>
                        </a:spcAft>
                        <a:buClr>
                          <a:schemeClr val="dk1"/>
                        </a:buClr>
                        <a:buSzPct val="25000"/>
                        <a:buFont typeface="Arial"/>
                        <a:buNone/>
                      </a:pPr>
                      <a:r>
                        <a:rPr lang="en-US" sz="2400" b="1" i="0" u="none" strike="noStrike" cap="none" baseline="0">
                          <a:solidFill>
                            <a:schemeClr val="dk1"/>
                          </a:solidFill>
                          <a:latin typeface="Arial"/>
                          <a:ea typeface="Arial"/>
                          <a:cs typeface="Arial"/>
                          <a:sym typeface="Arial"/>
                        </a:rPr>
                        <a:t>Import from China</a:t>
                      </a:r>
                    </a:p>
                  </a:txBody>
                  <a:tcPr marL="0" marR="0"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rgbClr val="FFFFCC"/>
                    </a:solidFill>
                  </a:tcPr>
                </a:tc>
                <a:tc>
                  <a:txBody>
                    <a:bodyPr/>
                    <a:lstStyle/>
                    <a:p>
                      <a:pPr marL="0" marR="0" lvl="0" indent="0" algn="l" rtl="0">
                        <a:lnSpc>
                          <a:spcPct val="100000"/>
                        </a:lnSpc>
                        <a:spcBef>
                          <a:spcPts val="0"/>
                        </a:spcBef>
                        <a:spcAft>
                          <a:spcPts val="0"/>
                        </a:spcAft>
                        <a:buClr>
                          <a:schemeClr val="dk1"/>
                        </a:buClr>
                        <a:buSzPct val="25000"/>
                        <a:buFont typeface="Arial"/>
                        <a:buNone/>
                      </a:pPr>
                      <a:r>
                        <a:rPr lang="en-US" sz="2400" b="1" i="0" u="none" strike="noStrike" cap="none" baseline="0">
                          <a:solidFill>
                            <a:schemeClr val="dk1"/>
                          </a:solidFill>
                          <a:latin typeface="Arial"/>
                          <a:ea typeface="Arial"/>
                          <a:cs typeface="Arial"/>
                          <a:sym typeface="Arial"/>
                        </a:rPr>
                        <a:t>Balance</a:t>
                      </a:r>
                    </a:p>
                  </a:txBody>
                  <a:tcPr marL="0" marR="0"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rgbClr val="FFFFCC"/>
                    </a:solidFill>
                  </a:tcPr>
                </a:tc>
              </a:tr>
              <a:tr h="823900">
                <a:tc>
                  <a:txBody>
                    <a:bodyPr/>
                    <a:lstStyle/>
                    <a:p>
                      <a:pPr marL="0" marR="0" lvl="0" indent="0" algn="l" rtl="0">
                        <a:lnSpc>
                          <a:spcPct val="100000"/>
                        </a:lnSpc>
                        <a:spcBef>
                          <a:spcPts val="0"/>
                        </a:spcBef>
                        <a:spcAft>
                          <a:spcPts val="0"/>
                        </a:spcAft>
                        <a:buClr>
                          <a:schemeClr val="dk1"/>
                        </a:buClr>
                        <a:buSzPct val="25000"/>
                        <a:buFont typeface="Arial"/>
                        <a:buNone/>
                      </a:pPr>
                      <a:r>
                        <a:rPr lang="en-US" sz="2400" b="0" i="0" u="none" strike="noStrike" cap="none" baseline="0">
                          <a:solidFill>
                            <a:schemeClr val="dk1"/>
                          </a:solidFill>
                          <a:latin typeface="Arial"/>
                          <a:ea typeface="Arial"/>
                          <a:cs typeface="Arial"/>
                          <a:sym typeface="Arial"/>
                        </a:rPr>
                        <a:t>January 2009 </a:t>
                      </a:r>
                    </a:p>
                  </a:txBody>
                  <a:tcPr marL="0" marR="0"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r" rtl="0">
                        <a:lnSpc>
                          <a:spcPct val="100000"/>
                        </a:lnSpc>
                        <a:spcBef>
                          <a:spcPts val="0"/>
                        </a:spcBef>
                        <a:spcAft>
                          <a:spcPts val="0"/>
                        </a:spcAft>
                        <a:buClr>
                          <a:schemeClr val="dk1"/>
                        </a:buClr>
                        <a:buSzPct val="25000"/>
                        <a:buFont typeface="Arial"/>
                        <a:buNone/>
                      </a:pPr>
                      <a:r>
                        <a:rPr lang="en-US" sz="2400" b="0" i="0" u="none" strike="noStrike" cap="none" baseline="0">
                          <a:solidFill>
                            <a:schemeClr val="dk1"/>
                          </a:solidFill>
                          <a:latin typeface="Arial"/>
                          <a:ea typeface="Arial"/>
                          <a:cs typeface="Arial"/>
                          <a:sym typeface="Arial"/>
                        </a:rPr>
                        <a:t>4,178.1 </a:t>
                      </a:r>
                    </a:p>
                  </a:txBody>
                  <a:tcPr marL="0" marR="0"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r" rtl="0">
                        <a:lnSpc>
                          <a:spcPct val="100000"/>
                        </a:lnSpc>
                        <a:spcBef>
                          <a:spcPts val="0"/>
                        </a:spcBef>
                        <a:spcAft>
                          <a:spcPts val="0"/>
                        </a:spcAft>
                        <a:buClr>
                          <a:schemeClr val="dk1"/>
                        </a:buClr>
                        <a:buSzPct val="25000"/>
                        <a:buFont typeface="Arial"/>
                        <a:buNone/>
                      </a:pPr>
                      <a:r>
                        <a:rPr lang="en-US" sz="2400" b="0" i="0" u="none" strike="noStrike" cap="none" baseline="0">
                          <a:solidFill>
                            <a:schemeClr val="dk1"/>
                          </a:solidFill>
                          <a:latin typeface="Arial"/>
                          <a:ea typeface="Arial"/>
                          <a:cs typeface="Arial"/>
                          <a:sym typeface="Arial"/>
                        </a:rPr>
                        <a:t>24,748.0 </a:t>
                      </a:r>
                    </a:p>
                  </a:txBody>
                  <a:tcPr marL="0" marR="0"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r" rtl="0">
                        <a:lnSpc>
                          <a:spcPct val="100000"/>
                        </a:lnSpc>
                        <a:spcBef>
                          <a:spcPts val="0"/>
                        </a:spcBef>
                        <a:spcAft>
                          <a:spcPts val="0"/>
                        </a:spcAft>
                        <a:buClr>
                          <a:schemeClr val="dk1"/>
                        </a:buClr>
                        <a:buSzPct val="25000"/>
                        <a:buFont typeface="Arial"/>
                        <a:buNone/>
                      </a:pPr>
                      <a:r>
                        <a:rPr lang="en-US" sz="2400" b="0" i="0" u="none" strike="noStrike" cap="none" baseline="0">
                          <a:solidFill>
                            <a:schemeClr val="dk1"/>
                          </a:solidFill>
                          <a:latin typeface="Arial"/>
                          <a:ea typeface="Arial"/>
                          <a:cs typeface="Arial"/>
                          <a:sym typeface="Arial"/>
                        </a:rPr>
                        <a:t>-20,569.9 </a:t>
                      </a:r>
                    </a:p>
                  </a:txBody>
                  <a:tcPr marL="0" marR="0"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822325">
                <a:tc>
                  <a:txBody>
                    <a:bodyPr/>
                    <a:lstStyle/>
                    <a:p>
                      <a:pPr marL="0" marR="0" lvl="0" indent="0" algn="l" rtl="0">
                        <a:lnSpc>
                          <a:spcPct val="100000"/>
                        </a:lnSpc>
                        <a:spcBef>
                          <a:spcPts val="0"/>
                        </a:spcBef>
                        <a:spcAft>
                          <a:spcPts val="0"/>
                        </a:spcAft>
                        <a:buClr>
                          <a:schemeClr val="dk1"/>
                        </a:buClr>
                        <a:buSzPct val="25000"/>
                        <a:buFont typeface="Arial"/>
                        <a:buNone/>
                      </a:pPr>
                      <a:r>
                        <a:rPr lang="en-US" sz="2400" b="0" i="0" u="none" strike="noStrike" cap="none" baseline="0">
                          <a:solidFill>
                            <a:schemeClr val="dk1"/>
                          </a:solidFill>
                          <a:latin typeface="Arial"/>
                          <a:ea typeface="Arial"/>
                          <a:cs typeface="Arial"/>
                          <a:sym typeface="Arial"/>
                        </a:rPr>
                        <a:t>February 2009 </a:t>
                      </a:r>
                    </a:p>
                  </a:txBody>
                  <a:tcPr marL="0" marR="0"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r" rtl="0">
                        <a:lnSpc>
                          <a:spcPct val="100000"/>
                        </a:lnSpc>
                        <a:spcBef>
                          <a:spcPts val="0"/>
                        </a:spcBef>
                        <a:spcAft>
                          <a:spcPts val="0"/>
                        </a:spcAft>
                        <a:buClr>
                          <a:schemeClr val="dk1"/>
                        </a:buClr>
                        <a:buSzPct val="25000"/>
                        <a:buFont typeface="Arial"/>
                        <a:buNone/>
                      </a:pPr>
                      <a:r>
                        <a:rPr lang="en-US" sz="2400" b="0" i="0" u="none" strike="noStrike" cap="none" baseline="0">
                          <a:solidFill>
                            <a:schemeClr val="dk1"/>
                          </a:solidFill>
                          <a:latin typeface="Arial"/>
                          <a:ea typeface="Arial"/>
                          <a:cs typeface="Arial"/>
                          <a:sym typeface="Arial"/>
                        </a:rPr>
                        <a:t>4,678.4 </a:t>
                      </a:r>
                    </a:p>
                  </a:txBody>
                  <a:tcPr marL="0" marR="0"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r" rtl="0">
                        <a:lnSpc>
                          <a:spcPct val="100000"/>
                        </a:lnSpc>
                        <a:spcBef>
                          <a:spcPts val="0"/>
                        </a:spcBef>
                        <a:spcAft>
                          <a:spcPts val="0"/>
                        </a:spcAft>
                        <a:buClr>
                          <a:schemeClr val="dk1"/>
                        </a:buClr>
                        <a:buSzPct val="25000"/>
                        <a:buFont typeface="Arial"/>
                        <a:buNone/>
                      </a:pPr>
                      <a:r>
                        <a:rPr lang="en-US" sz="2400" b="0" i="0" u="none" strike="noStrike" cap="none" baseline="0">
                          <a:solidFill>
                            <a:schemeClr val="dk1"/>
                          </a:solidFill>
                          <a:latin typeface="Arial"/>
                          <a:ea typeface="Arial"/>
                          <a:cs typeface="Arial"/>
                          <a:sym typeface="Arial"/>
                        </a:rPr>
                        <a:t>18,874.5 </a:t>
                      </a:r>
                    </a:p>
                  </a:txBody>
                  <a:tcPr marL="0" marR="0"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r" rtl="0">
                        <a:lnSpc>
                          <a:spcPct val="100000"/>
                        </a:lnSpc>
                        <a:spcBef>
                          <a:spcPts val="0"/>
                        </a:spcBef>
                        <a:spcAft>
                          <a:spcPts val="0"/>
                        </a:spcAft>
                        <a:buClr>
                          <a:schemeClr val="dk1"/>
                        </a:buClr>
                        <a:buSzPct val="25000"/>
                        <a:buFont typeface="Arial"/>
                        <a:buNone/>
                      </a:pPr>
                      <a:r>
                        <a:rPr lang="en-US" sz="2400" b="0" i="0" u="none" strike="noStrike" cap="none" baseline="0">
                          <a:solidFill>
                            <a:schemeClr val="dk1"/>
                          </a:solidFill>
                          <a:latin typeface="Arial"/>
                          <a:ea typeface="Arial"/>
                          <a:cs typeface="Arial"/>
                          <a:sym typeface="Arial"/>
                        </a:rPr>
                        <a:t>-14,196.1 </a:t>
                      </a:r>
                    </a:p>
                  </a:txBody>
                  <a:tcPr marL="0" marR="0"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457200">
                <a:tc>
                  <a:txBody>
                    <a:bodyPr/>
                    <a:lstStyle/>
                    <a:p>
                      <a:pPr marL="0" marR="0" lvl="0" indent="0" algn="l" rtl="0">
                        <a:lnSpc>
                          <a:spcPct val="100000"/>
                        </a:lnSpc>
                        <a:spcBef>
                          <a:spcPts val="0"/>
                        </a:spcBef>
                        <a:spcAft>
                          <a:spcPts val="0"/>
                        </a:spcAft>
                        <a:buClr>
                          <a:schemeClr val="dk1"/>
                        </a:buClr>
                        <a:buSzPct val="25000"/>
                        <a:buFont typeface="Arial"/>
                        <a:buNone/>
                      </a:pPr>
                      <a:r>
                        <a:rPr lang="en-US" sz="2400" b="0" i="0" u="none" strike="noStrike" cap="none" baseline="0">
                          <a:solidFill>
                            <a:schemeClr val="dk1"/>
                          </a:solidFill>
                          <a:latin typeface="Arial"/>
                          <a:ea typeface="Arial"/>
                          <a:cs typeface="Arial"/>
                          <a:sym typeface="Arial"/>
                        </a:rPr>
                        <a:t>March 2009 </a:t>
                      </a:r>
                    </a:p>
                  </a:txBody>
                  <a:tcPr marL="0" marR="0"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r" rtl="0">
                        <a:lnSpc>
                          <a:spcPct val="100000"/>
                        </a:lnSpc>
                        <a:spcBef>
                          <a:spcPts val="0"/>
                        </a:spcBef>
                        <a:spcAft>
                          <a:spcPts val="0"/>
                        </a:spcAft>
                        <a:buClr>
                          <a:schemeClr val="dk1"/>
                        </a:buClr>
                        <a:buSzPct val="25000"/>
                        <a:buFont typeface="Arial"/>
                        <a:buNone/>
                      </a:pPr>
                      <a:r>
                        <a:rPr lang="en-US" sz="2400" b="0" i="0" u="none" strike="noStrike" cap="none" baseline="0">
                          <a:solidFill>
                            <a:schemeClr val="dk1"/>
                          </a:solidFill>
                          <a:latin typeface="Arial"/>
                          <a:ea typeface="Arial"/>
                          <a:cs typeface="Arial"/>
                          <a:sym typeface="Arial"/>
                        </a:rPr>
                        <a:t>5,569.9 </a:t>
                      </a:r>
                    </a:p>
                  </a:txBody>
                  <a:tcPr marL="0" marR="0"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r" rtl="0">
                        <a:lnSpc>
                          <a:spcPct val="100000"/>
                        </a:lnSpc>
                        <a:spcBef>
                          <a:spcPts val="0"/>
                        </a:spcBef>
                        <a:spcAft>
                          <a:spcPts val="0"/>
                        </a:spcAft>
                        <a:buClr>
                          <a:schemeClr val="dk1"/>
                        </a:buClr>
                        <a:buSzPct val="25000"/>
                        <a:buFont typeface="Arial"/>
                        <a:buNone/>
                      </a:pPr>
                      <a:r>
                        <a:rPr lang="en-US" sz="2400" b="0" i="0" u="none" strike="noStrike" cap="none" baseline="0">
                          <a:solidFill>
                            <a:schemeClr val="dk1"/>
                          </a:solidFill>
                          <a:latin typeface="Arial"/>
                          <a:ea typeface="Arial"/>
                          <a:cs typeface="Arial"/>
                          <a:sym typeface="Arial"/>
                        </a:rPr>
                        <a:t>21,187.7 </a:t>
                      </a:r>
                    </a:p>
                  </a:txBody>
                  <a:tcPr marL="0" marR="0"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r" rtl="0">
                        <a:lnSpc>
                          <a:spcPct val="100000"/>
                        </a:lnSpc>
                        <a:spcBef>
                          <a:spcPts val="0"/>
                        </a:spcBef>
                        <a:spcAft>
                          <a:spcPts val="0"/>
                        </a:spcAft>
                        <a:buClr>
                          <a:schemeClr val="dk1"/>
                        </a:buClr>
                        <a:buSzPct val="25000"/>
                        <a:buFont typeface="Arial"/>
                        <a:buNone/>
                      </a:pPr>
                      <a:r>
                        <a:rPr lang="en-US" sz="2400" b="0" i="0" u="none" strike="noStrike" cap="none" baseline="0">
                          <a:solidFill>
                            <a:schemeClr val="dk1"/>
                          </a:solidFill>
                          <a:latin typeface="Arial"/>
                          <a:ea typeface="Arial"/>
                          <a:cs typeface="Arial"/>
                          <a:sym typeface="Arial"/>
                        </a:rPr>
                        <a:t>-15,617.8 </a:t>
                      </a:r>
                    </a:p>
                  </a:txBody>
                  <a:tcPr marL="0" marR="0"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457200">
                <a:tc>
                  <a:txBody>
                    <a:bodyPr/>
                    <a:lstStyle/>
                    <a:p>
                      <a:pPr marL="0" marR="0" lvl="0" indent="0" algn="l" rtl="0">
                        <a:lnSpc>
                          <a:spcPct val="100000"/>
                        </a:lnSpc>
                        <a:spcBef>
                          <a:spcPts val="0"/>
                        </a:spcBef>
                        <a:spcAft>
                          <a:spcPts val="0"/>
                        </a:spcAft>
                        <a:buClr>
                          <a:schemeClr val="dk1"/>
                        </a:buClr>
                        <a:buSzPct val="25000"/>
                        <a:buFont typeface="Arial"/>
                        <a:buNone/>
                      </a:pPr>
                      <a:r>
                        <a:rPr lang="en-US" sz="2400" b="1" i="0" u="none" strike="noStrike" cap="none" baseline="0">
                          <a:solidFill>
                            <a:schemeClr val="dk1"/>
                          </a:solidFill>
                          <a:latin typeface="Arial"/>
                          <a:ea typeface="Arial"/>
                          <a:cs typeface="Arial"/>
                          <a:sym typeface="Arial"/>
                        </a:rPr>
                        <a:t>TOTAL </a:t>
                      </a:r>
                    </a:p>
                  </a:txBody>
                  <a:tcPr marL="0" marR="0"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rgbClr val="FFFFCC"/>
                    </a:solidFill>
                  </a:tcPr>
                </a:tc>
                <a:tc>
                  <a:txBody>
                    <a:bodyPr/>
                    <a:lstStyle/>
                    <a:p>
                      <a:pPr marL="0" marR="0" lvl="0" indent="0" algn="r" rtl="0">
                        <a:lnSpc>
                          <a:spcPct val="100000"/>
                        </a:lnSpc>
                        <a:spcBef>
                          <a:spcPts val="0"/>
                        </a:spcBef>
                        <a:spcAft>
                          <a:spcPts val="0"/>
                        </a:spcAft>
                        <a:buClr>
                          <a:schemeClr val="dk1"/>
                        </a:buClr>
                        <a:buSzPct val="25000"/>
                        <a:buFont typeface="Arial"/>
                        <a:buNone/>
                      </a:pPr>
                      <a:r>
                        <a:rPr lang="en-US" sz="2400" b="1" i="0" u="none" strike="noStrike" cap="none" baseline="0">
                          <a:solidFill>
                            <a:schemeClr val="dk1"/>
                          </a:solidFill>
                          <a:latin typeface="Arial"/>
                          <a:ea typeface="Arial"/>
                          <a:cs typeface="Arial"/>
                          <a:sym typeface="Arial"/>
                        </a:rPr>
                        <a:t>14,426.5</a:t>
                      </a:r>
                      <a:r>
                        <a:rPr lang="en-US" sz="2400" b="0" i="0" u="none" strike="noStrike" cap="none" baseline="0">
                          <a:solidFill>
                            <a:schemeClr val="dk1"/>
                          </a:solidFill>
                          <a:latin typeface="Arial"/>
                          <a:ea typeface="Arial"/>
                          <a:cs typeface="Arial"/>
                          <a:sym typeface="Arial"/>
                        </a:rPr>
                        <a:t> </a:t>
                      </a:r>
                    </a:p>
                  </a:txBody>
                  <a:tcPr marL="0" marR="0"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rgbClr val="FFFFCC"/>
                    </a:solidFill>
                  </a:tcPr>
                </a:tc>
                <a:tc>
                  <a:txBody>
                    <a:bodyPr/>
                    <a:lstStyle/>
                    <a:p>
                      <a:pPr marL="0" marR="0" lvl="0" indent="0" algn="r" rtl="0">
                        <a:lnSpc>
                          <a:spcPct val="100000"/>
                        </a:lnSpc>
                        <a:spcBef>
                          <a:spcPts val="0"/>
                        </a:spcBef>
                        <a:spcAft>
                          <a:spcPts val="0"/>
                        </a:spcAft>
                        <a:buClr>
                          <a:schemeClr val="dk1"/>
                        </a:buClr>
                        <a:buSzPct val="25000"/>
                        <a:buFont typeface="Arial"/>
                        <a:buNone/>
                      </a:pPr>
                      <a:r>
                        <a:rPr lang="en-US" sz="2400" b="1" i="0" u="none" strike="noStrike" cap="none" baseline="0">
                          <a:solidFill>
                            <a:schemeClr val="dk1"/>
                          </a:solidFill>
                          <a:latin typeface="Arial"/>
                          <a:ea typeface="Arial"/>
                          <a:cs typeface="Arial"/>
                          <a:sym typeface="Arial"/>
                        </a:rPr>
                        <a:t>64,810.2</a:t>
                      </a:r>
                      <a:r>
                        <a:rPr lang="en-US" sz="2400" b="0" i="0" u="none" strike="noStrike" cap="none" baseline="0">
                          <a:solidFill>
                            <a:schemeClr val="dk1"/>
                          </a:solidFill>
                          <a:latin typeface="Arial"/>
                          <a:ea typeface="Arial"/>
                          <a:cs typeface="Arial"/>
                          <a:sym typeface="Arial"/>
                        </a:rPr>
                        <a:t> </a:t>
                      </a:r>
                    </a:p>
                  </a:txBody>
                  <a:tcPr marL="0" marR="0"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rgbClr val="FFFFCC"/>
                    </a:solidFill>
                  </a:tcPr>
                </a:tc>
                <a:tc>
                  <a:txBody>
                    <a:bodyPr/>
                    <a:lstStyle/>
                    <a:p>
                      <a:pPr marL="0" marR="0" lvl="0" indent="0" algn="r" rtl="0">
                        <a:lnSpc>
                          <a:spcPct val="100000"/>
                        </a:lnSpc>
                        <a:spcBef>
                          <a:spcPts val="0"/>
                        </a:spcBef>
                        <a:spcAft>
                          <a:spcPts val="0"/>
                        </a:spcAft>
                        <a:buClr>
                          <a:schemeClr val="dk1"/>
                        </a:buClr>
                        <a:buSzPct val="25000"/>
                        <a:buFont typeface="Arial"/>
                        <a:buNone/>
                      </a:pPr>
                      <a:r>
                        <a:rPr lang="en-US" sz="2400" b="1" i="0" u="none" strike="noStrike" cap="none" baseline="0">
                          <a:solidFill>
                            <a:schemeClr val="dk1"/>
                          </a:solidFill>
                          <a:latin typeface="Arial"/>
                          <a:ea typeface="Arial"/>
                          <a:cs typeface="Arial"/>
                          <a:sym typeface="Arial"/>
                        </a:rPr>
                        <a:t>-50,383.7</a:t>
                      </a:r>
                      <a:r>
                        <a:rPr lang="en-US" sz="2400" b="0" i="0" u="none" strike="noStrike" cap="none" baseline="0">
                          <a:solidFill>
                            <a:schemeClr val="dk1"/>
                          </a:solidFill>
                          <a:latin typeface="Arial"/>
                          <a:ea typeface="Arial"/>
                          <a:cs typeface="Arial"/>
                          <a:sym typeface="Arial"/>
                        </a:rPr>
                        <a:t> </a:t>
                      </a:r>
                    </a:p>
                  </a:txBody>
                  <a:tcPr marL="0" marR="0"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rgbClr val="FFFFCC"/>
                    </a:solidFill>
                  </a:tcPr>
                </a:tc>
              </a:tr>
            </a:tbl>
          </a:graphicData>
        </a:graphic>
      </p:graphicFrame>
      <p:sp>
        <p:nvSpPr>
          <p:cNvPr id="161" name="Shape 161"/>
          <p:cNvSpPr txBox="1"/>
          <p:nvPr/>
        </p:nvSpPr>
        <p:spPr>
          <a:xfrm>
            <a:off x="1447800" y="2438400"/>
            <a:ext cx="6248399" cy="82232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400" b="0" i="0" u="none" strike="noStrike" cap="none" baseline="0">
                <a:solidFill>
                  <a:schemeClr val="dk1"/>
                </a:solidFill>
                <a:latin typeface="Arial"/>
                <a:ea typeface="Arial"/>
                <a:cs typeface="Arial"/>
                <a:sym typeface="Arial"/>
              </a:rPr>
              <a:t>http://www.census.gov/foreign-trade/balance/#C</a:t>
            </a:r>
          </a:p>
        </p:txBody>
      </p:sp>
    </p:spTree>
  </p:cSld>
  <p:clrMapOvr>
    <a:masterClrMapping/>
  </p:clrMapOvr>
  <p:transition spd="slow">
    <p:cut/>
  </p:transition>
</p:sld>
</file>

<file path=ppt/theme/theme1.xml><?xml version="1.0" encoding="utf-8"?>
<a:theme xmlns:a="http://schemas.openxmlformats.org/drawingml/2006/main" name="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1359</Words>
  <Application>Microsoft Office PowerPoint</Application>
  <PresentationFormat>On-screen Show (4:3)</PresentationFormat>
  <Paragraphs>136</Paragraphs>
  <Slides>27</Slides>
  <Notes>27</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Flow</vt:lpstr>
      <vt:lpstr>1_Flow</vt:lpstr>
      <vt:lpstr>Review</vt:lpstr>
      <vt:lpstr>Globalization and Interdependence</vt:lpstr>
      <vt:lpstr>Slide 3</vt:lpstr>
      <vt:lpstr>Slide 4</vt:lpstr>
      <vt:lpstr>Key Terms</vt:lpstr>
      <vt:lpstr>Free Trade</vt:lpstr>
      <vt:lpstr>WAL-MART example</vt:lpstr>
      <vt:lpstr>More Key Terms</vt:lpstr>
      <vt:lpstr>Favorable or Unfavorable?</vt:lpstr>
      <vt:lpstr>How to get the most goods!</vt:lpstr>
      <vt:lpstr>We USED to have a comparative advantage when it came to producing cars….. What happened?</vt:lpstr>
      <vt:lpstr>Comparative Advantage Example</vt:lpstr>
      <vt:lpstr>Protection or trade barriers?</vt:lpstr>
      <vt:lpstr>Protections or Trade Barriers?</vt:lpstr>
      <vt:lpstr>US Embargo on Cuba</vt:lpstr>
      <vt:lpstr>Slide 16</vt:lpstr>
      <vt:lpstr>NAFTA</vt:lpstr>
      <vt:lpstr>Slide 18</vt:lpstr>
      <vt:lpstr>Check for Understanding Answers</vt:lpstr>
      <vt:lpstr>Slide 20</vt:lpstr>
      <vt:lpstr>Outsourcing</vt:lpstr>
      <vt:lpstr>Slide 22</vt:lpstr>
      <vt:lpstr>CPI</vt:lpstr>
      <vt:lpstr>GDP</vt:lpstr>
      <vt:lpstr>Practice Questions</vt:lpstr>
      <vt:lpstr>Practice Questions</vt:lpstr>
      <vt:lpstr>Practice 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dc:title>
  <dc:creator>Edwards, Kara L.</dc:creator>
  <cp:lastModifiedBy>karal.edwards</cp:lastModifiedBy>
  <cp:revision>1</cp:revision>
  <dcterms:modified xsi:type="dcterms:W3CDTF">2015-05-05T19:12:46Z</dcterms:modified>
</cp:coreProperties>
</file>