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921E-9DB0-471B-BAF8-83AB8A7B2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B3473-A081-4695-AF67-9AC6E3741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AE5AF-9ED9-481B-BCEC-6BACC0E2C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3BA3E-92F5-4533-A851-A93131EC4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FC3ED-73B7-42F1-827E-F9B8894F4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4664C-5A00-4A98-A2EB-A36BD2296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5CE0A-40FB-474A-B19F-06CADF882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DF07C-EB0E-4E2D-9059-506BDB7A8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5BADF-111C-47D5-8CDF-4FA3C93E7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E305A-8C8B-4244-A2F2-AEF08BF1F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2517A-32EB-4CB5-B32B-2659B2DEA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D1438A-2F57-46DC-9C4A-17FEEE0C6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ncsbi.gov/images_banner/sbilogo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CE-Notes 71-72</a:t>
            </a:r>
            <a:br>
              <a:rPr lang="en-US" smtClean="0"/>
            </a:br>
            <a:r>
              <a:rPr lang="en-US" smtClean="0"/>
              <a:t>Law Enforcement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93038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497888" cy="55626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u="sng" smtClean="0"/>
              <a:t>County Jurisdiction</a:t>
            </a:r>
            <a:r>
              <a:rPr lang="en-US" smtClean="0"/>
              <a:t>:</a:t>
            </a:r>
          </a:p>
          <a:p>
            <a:pPr eaLnBrk="1" hangingPunct="1"/>
            <a:r>
              <a:rPr lang="en-US" b="1" smtClean="0"/>
              <a:t>Sheriff</a:t>
            </a:r>
            <a:r>
              <a:rPr lang="en-US" smtClean="0"/>
              <a:t>: </a:t>
            </a:r>
          </a:p>
          <a:p>
            <a:pPr lvl="1" eaLnBrk="1" hangingPunct="1"/>
            <a:r>
              <a:rPr lang="en-US" u="sng" smtClean="0"/>
              <a:t>Jurisdiction</a:t>
            </a:r>
            <a:r>
              <a:rPr lang="en-US" smtClean="0"/>
              <a:t>:  County</a:t>
            </a:r>
            <a:endParaRPr lang="en-US" u="sng" smtClean="0"/>
          </a:p>
          <a:p>
            <a:pPr lvl="1" eaLnBrk="1" hangingPunct="1"/>
            <a:r>
              <a:rPr lang="en-US" u="sng" smtClean="0"/>
              <a:t>Function</a:t>
            </a:r>
            <a:r>
              <a:rPr lang="en-US" smtClean="0"/>
              <a:t>: enforces laws in both the incorporated and unincorporated areas of the county.</a:t>
            </a:r>
          </a:p>
          <a:p>
            <a:pPr lvl="1" eaLnBrk="1" hangingPunct="1"/>
            <a:r>
              <a:rPr lang="en-US" smtClean="0"/>
              <a:t>Ex: Sheriff is responsible for courthouse security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5364" name="Picture 4" descr="pat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6096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u="sng" dirty="0" smtClean="0"/>
              <a:t>City/Town Jurisdiction</a:t>
            </a:r>
          </a:p>
          <a:p>
            <a:pPr eaLnBrk="1" hangingPunct="1"/>
            <a:r>
              <a:rPr lang="en-US" b="1" dirty="0" smtClean="0"/>
              <a:t>Police</a:t>
            </a:r>
            <a:r>
              <a:rPr lang="en-US" dirty="0" smtClean="0"/>
              <a:t>: </a:t>
            </a:r>
          </a:p>
          <a:p>
            <a:pPr lvl="1" eaLnBrk="1" hangingPunct="1"/>
            <a:r>
              <a:rPr lang="en-US" u="sng" dirty="0" smtClean="0"/>
              <a:t>Jurisdiction</a:t>
            </a:r>
            <a:r>
              <a:rPr lang="en-US" dirty="0" smtClean="0"/>
              <a:t>:  City/Town</a:t>
            </a:r>
            <a:endParaRPr lang="en-US" u="sng" dirty="0" smtClean="0"/>
          </a:p>
          <a:p>
            <a:pPr lvl="1" eaLnBrk="1" hangingPunct="1"/>
            <a:r>
              <a:rPr lang="en-US" u="sng" dirty="0" smtClean="0"/>
              <a:t>Function</a:t>
            </a:r>
            <a:r>
              <a:rPr lang="en-US" dirty="0" smtClean="0"/>
              <a:t>:  enforces city </a:t>
            </a:r>
            <a:r>
              <a:rPr lang="en-US" dirty="0" smtClean="0"/>
              <a:t>laws &amp; </a:t>
            </a:r>
            <a:r>
              <a:rPr lang="en-US" dirty="0" smtClean="0"/>
              <a:t>ordinances</a:t>
            </a:r>
          </a:p>
          <a:p>
            <a:pPr lvl="1" eaLnBrk="1" hangingPunct="1"/>
            <a:r>
              <a:rPr lang="en-US" dirty="0" smtClean="0"/>
              <a:t>Ex: make an arrest following robbery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SWBAT </a:t>
            </a:r>
            <a:r>
              <a:rPr lang="en-US" dirty="0" smtClean="0"/>
              <a:t>compare responsibilities, jurisdictions, and methods of law enforcement agencies.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All Law enforcement agencies are under the Executive Branch of city, county, state or federal government.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Department of Justice (DOJ): Enforces Federal Law and oversees all federal law enforcement agencies except the CIA and Secret Service.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Attorney General is the head of the DOJ &amp; part of the President’s cabinet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pPr eaLnBrk="1" hangingPunct="1"/>
            <a:r>
              <a:rPr lang="en-US" smtClean="0"/>
              <a:t>Purpose of federal agencies:  each</a:t>
            </a:r>
            <a:r>
              <a:rPr lang="en-US" smtClean="0">
                <a:sym typeface="Wingdings" pitchFamily="2" charset="2"/>
              </a:rPr>
              <a:t> has specialized skills which can help to enforce laws.  </a:t>
            </a:r>
          </a:p>
          <a:p>
            <a:pPr lvl="1" eaLnBrk="1" hangingPunct="1"/>
            <a:r>
              <a:rPr lang="en-US" smtClean="0"/>
              <a:t>Ex: the DEA (drug enforcement administration) has agents specialized in preventing drug trafficking.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743200"/>
            <a:ext cx="8650288" cy="3389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Federal Bureau of Investigation (FBI):  </a:t>
            </a:r>
          </a:p>
          <a:p>
            <a:pPr eaLnBrk="1" hangingPunct="1"/>
            <a:r>
              <a:rPr lang="en-US" b="1" u="sng" smtClean="0"/>
              <a:t>Jurisdiction</a:t>
            </a:r>
            <a:r>
              <a:rPr lang="en-US" b="1" smtClean="0"/>
              <a:t>:  Federal</a:t>
            </a:r>
            <a:endParaRPr lang="en-US" b="1" u="sng" smtClean="0"/>
          </a:p>
          <a:p>
            <a:pPr eaLnBrk="1" hangingPunct="1"/>
            <a:r>
              <a:rPr lang="en-US" b="1" u="sng" smtClean="0"/>
              <a:t>Function</a:t>
            </a:r>
            <a:r>
              <a:rPr lang="en-US" smtClean="0"/>
              <a:t>: investigates all </a:t>
            </a:r>
            <a:r>
              <a:rPr lang="en-US" b="1" smtClean="0"/>
              <a:t>federal </a:t>
            </a:r>
            <a:r>
              <a:rPr lang="en-US" smtClean="0"/>
              <a:t>crimes in the US</a:t>
            </a:r>
          </a:p>
          <a:p>
            <a:pPr lvl="1" eaLnBrk="1" hangingPunct="1"/>
            <a:r>
              <a:rPr lang="en-US" b="1" u="sng" smtClean="0"/>
              <a:t>Examples</a:t>
            </a:r>
            <a:r>
              <a:rPr lang="en-US" smtClean="0"/>
              <a:t>: crimes crossing state lines, investigating terrorist threats </a:t>
            </a:r>
            <a:r>
              <a:rPr lang="en-US" b="1" smtClean="0"/>
              <a:t>within</a:t>
            </a:r>
            <a:r>
              <a:rPr lang="en-US" smtClean="0"/>
              <a:t> the US</a:t>
            </a:r>
          </a:p>
        </p:txBody>
      </p:sp>
      <p:pic>
        <p:nvPicPr>
          <p:cNvPr id="10244" name="Picture 4" descr="fb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1138" y="0"/>
            <a:ext cx="25828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ush_c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-76200"/>
            <a:ext cx="2971800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381000"/>
            <a:ext cx="7793038" cy="1143000"/>
          </a:xfrm>
        </p:spPr>
        <p:txBody>
          <a:bodyPr/>
          <a:lstStyle/>
          <a:p>
            <a:pPr algn="l" eaLnBrk="1" hangingPunct="1"/>
            <a:r>
              <a:rPr lang="en-US" b="1" smtClean="0"/>
              <a:t>National Security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839200" cy="484028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b="1" u="sng" smtClean="0"/>
          </a:p>
          <a:p>
            <a:pPr eaLnBrk="1" hangingPunct="1"/>
            <a:r>
              <a:rPr lang="en-US" b="1" smtClean="0"/>
              <a:t>Central Intelligence Agency (CIA):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u="sng" smtClean="0"/>
              <a:t>Jurisdiction</a:t>
            </a:r>
            <a:r>
              <a:rPr lang="en-US" smtClean="0"/>
              <a:t>:  Federal</a:t>
            </a:r>
            <a:endParaRPr lang="en-US" u="sng" smtClean="0"/>
          </a:p>
          <a:p>
            <a:pPr lvl="1" eaLnBrk="1" hangingPunct="1"/>
            <a:r>
              <a:rPr lang="en-US" u="sng" smtClean="0"/>
              <a:t>Function: </a:t>
            </a:r>
            <a:r>
              <a:rPr lang="en-US" smtClean="0"/>
              <a:t>responsible for the USA’s national security.  Investigates international threats.</a:t>
            </a:r>
          </a:p>
          <a:p>
            <a:pPr lvl="1" eaLnBrk="1" hangingPunct="1"/>
            <a:r>
              <a:rPr lang="en-US" smtClean="0"/>
              <a:t>Ex: gets information on terrorists in other countries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743200"/>
            <a:ext cx="8650288" cy="4114800"/>
          </a:xfrm>
        </p:spPr>
        <p:txBody>
          <a:bodyPr/>
          <a:lstStyle/>
          <a:p>
            <a:pPr eaLnBrk="1" hangingPunct="1"/>
            <a:r>
              <a:rPr lang="en-US" b="1" smtClean="0"/>
              <a:t>Secret Service</a:t>
            </a:r>
            <a:r>
              <a:rPr lang="en-US" smtClean="0"/>
              <a:t>: </a:t>
            </a:r>
          </a:p>
          <a:p>
            <a:pPr lvl="1" eaLnBrk="1" hangingPunct="1"/>
            <a:r>
              <a:rPr lang="en-US" u="sng" smtClean="0"/>
              <a:t>Jurisdiction</a:t>
            </a:r>
            <a:r>
              <a:rPr lang="en-US" smtClean="0"/>
              <a:t>:  Federal</a:t>
            </a:r>
            <a:endParaRPr lang="en-US" u="sng" smtClean="0"/>
          </a:p>
          <a:p>
            <a:pPr lvl="1" eaLnBrk="1" hangingPunct="1"/>
            <a:r>
              <a:rPr lang="en-US" u="sng" smtClean="0"/>
              <a:t>Function</a:t>
            </a:r>
            <a:r>
              <a:rPr lang="en-US" smtClean="0"/>
              <a:t>:  Protects the Pres. &amp; VP.  Investigates $$ counterfeiting.</a:t>
            </a:r>
          </a:p>
          <a:p>
            <a:pPr lvl="1" eaLnBrk="1" hangingPunct="1"/>
            <a:r>
              <a:rPr lang="en-US" smtClean="0"/>
              <a:t>Ex: president’s security guards</a:t>
            </a:r>
          </a:p>
        </p:txBody>
      </p:sp>
      <p:pic>
        <p:nvPicPr>
          <p:cNvPr id="12292" name="Picture 4" descr="obama_secretserv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0"/>
            <a:ext cx="52387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State Bureau of Investigation (SBI): </a:t>
            </a:r>
          </a:p>
          <a:p>
            <a:pPr lvl="1" eaLnBrk="1" hangingPunct="1"/>
            <a:r>
              <a:rPr lang="en-US" u="sng" dirty="0" smtClean="0"/>
              <a:t>Jurisdiction</a:t>
            </a:r>
            <a:r>
              <a:rPr lang="en-US" dirty="0" smtClean="0"/>
              <a:t>:  State</a:t>
            </a:r>
            <a:endParaRPr lang="en-US" u="sng" dirty="0" smtClean="0"/>
          </a:p>
          <a:p>
            <a:pPr lvl="1" eaLnBrk="1" hangingPunct="1"/>
            <a:r>
              <a:rPr lang="en-US" u="sng" dirty="0" smtClean="0"/>
              <a:t>Function</a:t>
            </a:r>
            <a:r>
              <a:rPr lang="en-US" dirty="0" smtClean="0"/>
              <a:t>: Assists local law enforcement in large criminal investigations.  </a:t>
            </a:r>
          </a:p>
          <a:p>
            <a:pPr lvl="1" eaLnBrk="1" hangingPunct="1"/>
            <a:r>
              <a:rPr lang="en-US" dirty="0" smtClean="0"/>
              <a:t>Ex: investigating a string of bank robberies across the </a:t>
            </a:r>
            <a:r>
              <a:rPr lang="en-US" dirty="0" smtClean="0"/>
              <a:t>state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13316" name="Picture 4" descr="http://www.ncsbi.gov/images_banner/sbilogo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638800" y="0"/>
            <a:ext cx="2365375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State Troopers: </a:t>
            </a:r>
          </a:p>
          <a:p>
            <a:pPr lvl="1" eaLnBrk="1" hangingPunct="1"/>
            <a:r>
              <a:rPr lang="en-US" b="1" u="sng" dirty="0" smtClean="0"/>
              <a:t>Jurisdiction</a:t>
            </a:r>
            <a:r>
              <a:rPr lang="en-US" dirty="0" smtClean="0"/>
              <a:t>:  State</a:t>
            </a:r>
            <a:endParaRPr lang="en-US" b="1" u="sng" dirty="0" smtClean="0"/>
          </a:p>
          <a:p>
            <a:pPr lvl="1" eaLnBrk="1" hangingPunct="1"/>
            <a:r>
              <a:rPr lang="en-US" b="1" u="sng" dirty="0" smtClean="0"/>
              <a:t>Function</a:t>
            </a:r>
            <a:r>
              <a:rPr lang="en-US" dirty="0" smtClean="0"/>
              <a:t>:  Enforce traffic laws on state highways.</a:t>
            </a:r>
          </a:p>
          <a:p>
            <a:pPr lvl="1" eaLnBrk="1" hangingPunct="1"/>
            <a:r>
              <a:rPr lang="en-US" b="1" u="sng" dirty="0" smtClean="0"/>
              <a:t>Ex</a:t>
            </a:r>
            <a:r>
              <a:rPr lang="en-US" dirty="0" smtClean="0"/>
              <a:t>: monitor speed on roads like </a:t>
            </a:r>
            <a:r>
              <a:rPr lang="en-US" dirty="0" smtClean="0"/>
              <a:t>I-85</a:t>
            </a:r>
            <a:endParaRPr lang="en-US" dirty="0" smtClean="0"/>
          </a:p>
        </p:txBody>
      </p:sp>
      <p:pic>
        <p:nvPicPr>
          <p:cNvPr id="14340" name="Picture 4" descr="2008-03-13_North_Carolina_State_Trooper_on_I-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7013"/>
            <a:ext cx="3886200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302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Default Design</vt:lpstr>
      <vt:lpstr>CE-Notes 71-72 Law Enforcement</vt:lpstr>
      <vt:lpstr>Objectives</vt:lpstr>
      <vt:lpstr>Slide 3</vt:lpstr>
      <vt:lpstr>Slide 4</vt:lpstr>
      <vt:lpstr>Slide 5</vt:lpstr>
      <vt:lpstr>National Security</vt:lpstr>
      <vt:lpstr>Slide 7</vt:lpstr>
      <vt:lpstr>Slide 8</vt:lpstr>
      <vt:lpstr>Slide 9</vt:lpstr>
      <vt:lpstr>Slide 10</vt:lpstr>
      <vt:lpstr>Slide 11</vt:lpstr>
    </vt:vector>
  </TitlesOfParts>
  <Company>Franklin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CE-Notes 71-72 Law Enforcement</dc:title>
  <dc:creator>kerrydonahue</dc:creator>
  <cp:lastModifiedBy>karal.edwards</cp:lastModifiedBy>
  <cp:revision>28</cp:revision>
  <dcterms:created xsi:type="dcterms:W3CDTF">2009-04-23T11:25:38Z</dcterms:created>
  <dcterms:modified xsi:type="dcterms:W3CDTF">2015-03-30T19:45:50Z</dcterms:modified>
</cp:coreProperties>
</file>