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3" r:id="rId3"/>
    <p:sldId id="276" r:id="rId4"/>
    <p:sldId id="262" r:id="rId5"/>
    <p:sldId id="259" r:id="rId6"/>
    <p:sldId id="264" r:id="rId7"/>
    <p:sldId id="268" r:id="rId8"/>
    <p:sldId id="265" r:id="rId9"/>
    <p:sldId id="269" r:id="rId10"/>
    <p:sldId id="270" r:id="rId11"/>
    <p:sldId id="267" r:id="rId12"/>
    <p:sldId id="260" r:id="rId13"/>
    <p:sldId id="274" r:id="rId14"/>
    <p:sldId id="26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0F99-47C1-B84F-98D5-10C7A3F9DDB5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7A481-967A-8A4F-9435-16B70A172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Bullion</a:t>
            </a:r>
            <a:r>
              <a:rPr lang="en-US" baseline="0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 or silver in bulk before coining, or valued by weight.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7A481-967A-8A4F-9435-16B70A1727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2/18/2015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2/18/2015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Road to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American Colonies Under British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0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310" y="1"/>
            <a:ext cx="7689272" cy="68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did England expect to pay for the war?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 smtClean="0">
                <a:solidFill>
                  <a:srgbClr val="FF0000"/>
                </a:solidFill>
              </a:rPr>
              <a:t>Sugar Act </a:t>
            </a:r>
            <a:r>
              <a:rPr lang="en-US" sz="2800" u="sng" dirty="0" smtClean="0"/>
              <a:t>(1764):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tax on sugar-was highly enforced; </a:t>
            </a:r>
            <a:r>
              <a:rPr lang="en-US" sz="2800" dirty="0" smtClean="0"/>
              <a:t>reduced the tax amount from previous Molasses Act, but </a:t>
            </a:r>
            <a:r>
              <a:rPr lang="en-US" sz="2800" b="1" dirty="0" smtClean="0"/>
              <a:t>strengthened</a:t>
            </a:r>
            <a:r>
              <a:rPr lang="en-US" sz="2800" dirty="0" smtClean="0"/>
              <a:t> enforcement</a:t>
            </a:r>
            <a:endParaRPr lang="en-US" sz="2800" u="sng" dirty="0" smtClean="0"/>
          </a:p>
          <a:p>
            <a:pPr>
              <a:lnSpc>
                <a:spcPct val="90000"/>
              </a:lnSpc>
            </a:pPr>
            <a:r>
              <a:rPr lang="en-US" sz="2800" u="sng" dirty="0" smtClean="0"/>
              <a:t>Currency Act (1764)</a:t>
            </a:r>
            <a:r>
              <a:rPr lang="en-US" sz="2800" dirty="0" smtClean="0"/>
              <a:t>: </a:t>
            </a:r>
            <a:r>
              <a:rPr lang="en-US" sz="2800" dirty="0"/>
              <a:t>prohibited American colonist from issuing their own </a:t>
            </a:r>
            <a:r>
              <a:rPr lang="en-US" sz="2800" dirty="0" smtClean="0"/>
              <a:t>currency</a:t>
            </a:r>
          </a:p>
          <a:p>
            <a:pPr>
              <a:lnSpc>
                <a:spcPct val="90000"/>
              </a:lnSpc>
            </a:pPr>
            <a:r>
              <a:rPr lang="en-US" sz="2800" u="sng" dirty="0" smtClean="0">
                <a:solidFill>
                  <a:srgbClr val="FF0000"/>
                </a:solidFill>
              </a:rPr>
              <a:t>Stamp Act </a:t>
            </a:r>
            <a:r>
              <a:rPr lang="en-US" sz="2800" u="sng" dirty="0" smtClean="0"/>
              <a:t>(1765)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required stamps to be purchased and placed on newspapers, almanacs, pamphlets, legal documents, and playing cards</a:t>
            </a:r>
          </a:p>
          <a:p>
            <a:pPr>
              <a:lnSpc>
                <a:spcPct val="90000"/>
              </a:lnSpc>
            </a:pPr>
            <a:r>
              <a:rPr lang="en-US" sz="2800" u="sng" dirty="0" smtClean="0">
                <a:solidFill>
                  <a:srgbClr val="FF0000"/>
                </a:solidFill>
              </a:rPr>
              <a:t>Townshend Act </a:t>
            </a:r>
            <a:r>
              <a:rPr lang="en-US" sz="2800" u="sng" dirty="0" smtClean="0"/>
              <a:t>(1767)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taxes on glass, lead, paint, paper, and tea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397" y="5373667"/>
            <a:ext cx="1812003" cy="135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08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u="sng" dirty="0" smtClean="0">
                <a:solidFill>
                  <a:srgbClr val="FF0000"/>
                </a:solidFill>
              </a:rPr>
              <a:t>Tea Act </a:t>
            </a:r>
            <a:r>
              <a:rPr lang="en-US" sz="3200" u="sng" dirty="0" smtClean="0"/>
              <a:t>(1773)</a:t>
            </a:r>
            <a:r>
              <a:rPr lang="en-US" sz="3200" dirty="0" smtClean="0"/>
              <a:t>: </a:t>
            </a:r>
            <a:r>
              <a:rPr lang="en-US" sz="3200" dirty="0">
                <a:solidFill>
                  <a:srgbClr val="FF0000"/>
                </a:solidFill>
              </a:rPr>
              <a:t>permitted the British East India </a:t>
            </a:r>
            <a:r>
              <a:rPr lang="en-US" sz="3200" dirty="0" smtClean="0">
                <a:solidFill>
                  <a:srgbClr val="FF0000"/>
                </a:solidFill>
              </a:rPr>
              <a:t>Tea Comp</a:t>
            </a:r>
            <a:r>
              <a:rPr lang="en-US" sz="3200" dirty="0">
                <a:solidFill>
                  <a:srgbClr val="FF0000"/>
                </a:solidFill>
              </a:rPr>
              <a:t>. to sell tea at a lower price than colonial tea </a:t>
            </a:r>
            <a:r>
              <a:rPr lang="en-US" sz="3200" dirty="0" smtClean="0">
                <a:solidFill>
                  <a:srgbClr val="FF0000"/>
                </a:solidFill>
              </a:rPr>
              <a:t>companies</a:t>
            </a:r>
          </a:p>
          <a:p>
            <a:pPr>
              <a:lnSpc>
                <a:spcPct val="90000"/>
              </a:lnSpc>
            </a:pPr>
            <a:r>
              <a:rPr lang="en-US" sz="2800" u="sng" dirty="0" smtClean="0"/>
              <a:t>“Intolerable Acts” (1774)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British response to Boston Tea Party</a:t>
            </a:r>
            <a:endParaRPr lang="en-US" sz="2800" u="sng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Boston Port Act: closed port of Boston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DD8047"/>
                </a:solidFill>
              </a:rPr>
              <a:t>Massachusetts Government Act: unilaterally absorbed Mass. government under the control of the “crown”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Administration of Justice Act: allowed trials to be moved for “fair trials”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Quartering Act: allowed/required British soldiers be housed (private homes even)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35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do the colonists respond?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“No taxation without representation” </a:t>
            </a:r>
            <a:r>
              <a:rPr lang="en-US" dirty="0" smtClean="0"/>
              <a:t>became the battle cry of the colonists.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 does that battle cry mean?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the British feel about the colonists?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5060705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Boston Massacre / “Incident on King Street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solidFill>
                  <a:srgbClr val="FF0000"/>
                </a:solidFill>
              </a:rPr>
              <a:t>Encounter </a:t>
            </a:r>
            <a:r>
              <a:rPr lang="en-US" sz="2500" dirty="0">
                <a:solidFill>
                  <a:srgbClr val="FF0000"/>
                </a:solidFill>
              </a:rPr>
              <a:t>between British troops and citizens of Boston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Patriots antagonized British troops, who were quartered in Boston to discourage demonstrations against the Townshend Acts.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British troops fired on the Patriots</a:t>
            </a:r>
            <a:r>
              <a:rPr lang="en-US" sz="2800" dirty="0" smtClean="0"/>
              <a:t>, killing </a:t>
            </a:r>
            <a:r>
              <a:rPr lang="en-US" sz="2800" dirty="0"/>
              <a:t>5 </a:t>
            </a:r>
            <a:r>
              <a:rPr lang="en-US" sz="2800" dirty="0" smtClean="0"/>
              <a:t>people.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Media “spin” job</a:t>
            </a:r>
          </a:p>
        </p:txBody>
      </p:sp>
      <p:pic>
        <p:nvPicPr>
          <p:cNvPr id="5" name="Picture 3" descr="BostonMassacre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/>
          <a:stretch>
            <a:fillRect/>
          </a:stretch>
        </p:blipFill>
        <p:spPr bwMode="auto">
          <a:xfrm>
            <a:off x="5060704" y="2440605"/>
            <a:ext cx="3903803" cy="335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US" dirty="0" smtClean="0"/>
              <a:t>Who </a:t>
            </a:r>
            <a:r>
              <a:rPr lang="en-US" dirty="0"/>
              <a:t>came up with the idea for unalienable rights? What are they? </a:t>
            </a:r>
            <a:endParaRPr lang="en-US" dirty="0" smtClean="0"/>
          </a:p>
          <a:p>
            <a:pPr marL="514350" lvl="0" indent="-514350"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you feel the colonists had good reason to “break up” with England? Why or why not? </a:t>
            </a:r>
          </a:p>
          <a:p>
            <a:pPr marL="514350" lvl="0" indent="-51435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What was the main reason for colonists objecting to taxation by the British parliament?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SWBAT...interpret why certain events led the colonists to </a:t>
            </a:r>
            <a:r>
              <a:rPr lang="en-US" dirty="0" smtClean="0"/>
              <a:t>independence.</a:t>
            </a:r>
          </a:p>
          <a:p>
            <a:endParaRPr lang="en-US" dirty="0"/>
          </a:p>
          <a:p>
            <a:r>
              <a:rPr lang="en-US" dirty="0"/>
              <a:t>SWBAT defend the colonists reasons </a:t>
            </a:r>
            <a:r>
              <a:rPr lang="en-US" dirty="0" smtClean="0"/>
              <a:t>for writing </a:t>
            </a:r>
            <a:r>
              <a:rPr lang="en-US" dirty="0"/>
              <a:t>the Declaration of Independence</a:t>
            </a:r>
          </a:p>
        </p:txBody>
      </p:sp>
    </p:spTree>
    <p:extLst>
      <p:ext uri="{BB962C8B-B14F-4D97-AF65-F5344CB8AC3E}">
        <p14:creationId xmlns:p14="http://schemas.microsoft.com/office/powerpoint/2010/main" val="296293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self-government?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Why </a:t>
            </a:r>
            <a:r>
              <a:rPr lang="en-US" dirty="0"/>
              <a:t>is the Magna </a:t>
            </a:r>
            <a:r>
              <a:rPr lang="en-US" dirty="0" err="1"/>
              <a:t>Carta</a:t>
            </a:r>
            <a:r>
              <a:rPr lang="en-US" dirty="0"/>
              <a:t> important for you to know about as a citizen?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Which </a:t>
            </a:r>
            <a:r>
              <a:rPr lang="en-US" dirty="0"/>
              <a:t>founding document do you consider the most important to know? Why? </a:t>
            </a:r>
          </a:p>
        </p:txBody>
      </p:sp>
    </p:spTree>
    <p:extLst>
      <p:ext uri="{BB962C8B-B14F-4D97-AF65-F5344CB8AC3E}">
        <p14:creationId xmlns:p14="http://schemas.microsoft.com/office/powerpoint/2010/main" val="330834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1782" y="1600200"/>
            <a:ext cx="8285017" cy="487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Definition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: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The colonial economy benefits the mother country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American Colonies benefit England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lang="en-US" sz="2000" dirty="0" smtClean="0">
                <a:latin typeface="Georgia" pitchFamily="18" charset="0"/>
                <a:ea typeface="ＭＳ Ｐゴシック" pitchFamily="-84" charset="-128"/>
              </a:rPr>
              <a:t>Wealth based on gold &amp; bullion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ＭＳ Ｐゴシック" pitchFamily="-84" charset="-128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The colonies were controlled markets for England</a:t>
            </a:r>
          </a:p>
          <a:p>
            <a:pPr marL="777240" lvl="1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/>
              <a:t>Raw materials were exported from colonies in order for the mother country to make a profit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Goal: </a:t>
            </a:r>
            <a:r>
              <a:rPr lang="en-US" sz="2800" dirty="0" smtClean="0">
                <a:latin typeface="Georgia" pitchFamily="18" charset="0"/>
                <a:ea typeface="ＭＳ Ｐゴシック" pitchFamily="-84" charset="-128"/>
              </a:rPr>
              <a:t>favorable balance of trade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ＭＳ Ｐゴシック" pitchFamily="-84" charset="-128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Navigation Laws/Acts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ＭＳ Ｐゴシック" pitchFamily="-84" charset="-128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Colonies required to trade with England 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Colonies buy England</a:t>
            </a:r>
            <a:r>
              <a:rPr kumimoji="0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’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s manufactured goods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Colonies sell England raw products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Use ships made in England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Colonies could not compete with England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’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s markets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84" charset="-128"/>
                <a:cs typeface="+mn-cs"/>
              </a:rPr>
              <a:t>Tax stops required when colonies traded with other nations</a:t>
            </a:r>
          </a:p>
        </p:txBody>
      </p:sp>
    </p:spTree>
    <p:extLst>
      <p:ext uri="{BB962C8B-B14F-4D97-AF65-F5344CB8AC3E}">
        <p14:creationId xmlns:p14="http://schemas.microsoft.com/office/powerpoint/2010/main" val="31167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did England and the colonies interact?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ea typeface="ＭＳ Ｐゴシック" pitchFamily="-84" charset="-128"/>
              </a:rPr>
              <a:t>Salutary Neglect – </a:t>
            </a:r>
            <a:endParaRPr lang="en-US" sz="2800" dirty="0" smtClean="0">
              <a:solidFill>
                <a:srgbClr val="FF0000"/>
              </a:solidFill>
              <a:latin typeface="Georgia" pitchFamily="18" charset="0"/>
              <a:ea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  <a:ea typeface="ＭＳ Ｐゴシック" pitchFamily="-84" charset="-128"/>
              </a:rPr>
              <a:t>England did NOT enforce law on the colonies until 1763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  <a:ea typeface="ＭＳ Ｐゴシック" pitchFamily="-84" charset="-128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ea typeface="ＭＳ Ｐゴシック" pitchFamily="-84" charset="-128"/>
              </a:rPr>
              <a:t>non-enforcement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  <a:ea typeface="ＭＳ Ｐゴシック" pitchFamily="-84" charset="-128"/>
              </a:rPr>
              <a:t> of laws </a:t>
            </a:r>
            <a:r>
              <a:rPr lang="en-US" sz="2400" dirty="0" smtClean="0">
                <a:latin typeface="Georgia" pitchFamily="18" charset="0"/>
                <a:ea typeface="ＭＳ Ｐゴシック" pitchFamily="-84" charset="-128"/>
              </a:rPr>
              <a:t>in known as </a:t>
            </a:r>
            <a:r>
              <a:rPr lang="en-US" sz="2400" b="1" dirty="0" smtClean="0">
                <a:latin typeface="Georgia" pitchFamily="18" charset="0"/>
                <a:ea typeface="ＭＳ Ｐゴシック" pitchFamily="-84" charset="-128"/>
              </a:rPr>
              <a:t>salutary neglect</a:t>
            </a:r>
            <a:r>
              <a:rPr lang="en-US" sz="2400" dirty="0" smtClean="0">
                <a:latin typeface="Georgia" pitchFamily="18" charset="0"/>
                <a:ea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  <a:ea typeface="ＭＳ Ｐゴシック" pitchFamily="-84" charset="-128"/>
              </a:rPr>
              <a:t>The colonies LIKED salutary neglect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ＭＳ Ｐゴシック" pitchFamily="-84" charset="-128"/>
              </a:rPr>
              <a:t>Allowed the colonists to develop democratic institutions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latin typeface="Georgia" pitchFamily="18" charset="0"/>
                <a:ea typeface="ＭＳ Ｐゴシック" pitchFamily="-84" charset="-128"/>
              </a:rPr>
              <a:t>Virginia House of Burgesses</a:t>
            </a:r>
          </a:p>
        </p:txBody>
      </p:sp>
    </p:spTree>
    <p:extLst>
      <p:ext uri="{BB962C8B-B14F-4D97-AF65-F5344CB8AC3E}">
        <p14:creationId xmlns:p14="http://schemas.microsoft.com/office/powerpoint/2010/main" val="196803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did salutary neglect end?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28" y="2877136"/>
            <a:ext cx="4517571" cy="267276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199"/>
            <a:ext cx="4626428" cy="525780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ＭＳ Ｐゴシック" pitchFamily="-84" charset="-128"/>
              </a:rPr>
              <a:t>French and their Indian Allies vs. British and American Colonists</a:t>
            </a:r>
            <a:endParaRPr lang="en-US" dirty="0" smtClean="0">
              <a:solidFill>
                <a:srgbClr val="FF0000"/>
              </a:solidFill>
              <a:latin typeface="Georgia" pitchFamily="18" charset="0"/>
              <a:ea typeface="ＭＳ Ｐゴシック" pitchFamily="-84" charset="-128"/>
            </a:endParaRPr>
          </a:p>
          <a:p>
            <a:pPr eaLnBrk="1" hangingPunct="1"/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Conflict: LAND (what land belonged to England and what land belonged to France?)</a:t>
            </a:r>
          </a:p>
          <a:p>
            <a:r>
              <a:rPr lang="en-US" sz="2800" b="1" dirty="0" smtClean="0">
                <a:latin typeface="Georgia" pitchFamily="18" charset="0"/>
                <a:ea typeface="ＭＳ Ｐゴシック" pitchFamily="-84" charset="-128"/>
              </a:rPr>
              <a:t>Treaty of Paris was signed in 1763</a:t>
            </a:r>
            <a:r>
              <a:rPr lang="en-US" sz="2800" dirty="0" smtClean="0">
                <a:latin typeface="Georgia" pitchFamily="18" charset="0"/>
                <a:ea typeface="ＭＳ Ｐゴシック" pitchFamily="-84" charset="-128"/>
              </a:rPr>
              <a:t> to end the war</a:t>
            </a:r>
            <a:endParaRPr lang="en-US" sz="2800" b="1" dirty="0" smtClean="0">
              <a:latin typeface="Georgia" pitchFamily="18" charset="0"/>
              <a:ea typeface="ＭＳ Ｐゴシック" pitchFamily="-84" charset="-128"/>
            </a:endParaRPr>
          </a:p>
          <a:p>
            <a:pPr lvl="1"/>
            <a:r>
              <a:rPr lang="en-US" sz="2400" b="1" dirty="0" smtClean="0">
                <a:latin typeface="Georgia" pitchFamily="18" charset="0"/>
                <a:ea typeface="ＭＳ Ｐゴシック" pitchFamily="-84" charset="-128"/>
              </a:rPr>
              <a:t>All land east of the Mississippi was given to the British</a:t>
            </a:r>
            <a:endParaRPr lang="en-US" sz="2400" dirty="0" smtClean="0">
              <a:latin typeface="Georgia" pitchFamily="18" charset="0"/>
              <a:ea typeface="ＭＳ Ｐゴシック" pitchFamily="-84" charset="-128"/>
            </a:endParaRPr>
          </a:p>
          <a:p>
            <a:r>
              <a:rPr lang="en-US" sz="2800" dirty="0" smtClean="0">
                <a:latin typeface="Georgia" pitchFamily="18" charset="0"/>
                <a:ea typeface="ＭＳ Ｐゴシック" pitchFamily="-84" charset="-128"/>
              </a:rPr>
              <a:t>Large war debt caused salutary neglect to end</a:t>
            </a:r>
          </a:p>
          <a:p>
            <a:r>
              <a:rPr lang="en-US" sz="2800" dirty="0" smtClean="0">
                <a:latin typeface="Georgia" pitchFamily="18" charset="0"/>
                <a:ea typeface="ＭＳ Ｐゴシック" pitchFamily="-84" charset="-128"/>
              </a:rPr>
              <a:t>British began to enforce trade laws. </a:t>
            </a:r>
          </a:p>
          <a:p>
            <a:pPr eaLnBrk="1" hangingPunct="1"/>
            <a:endParaRPr lang="en-US" dirty="0" smtClean="0">
              <a:latin typeface="Georgia" pitchFamily="18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3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Georgia" pitchFamily="18" charset="0"/>
                <a:ea typeface="ＭＳ Ｐゴシック" pitchFamily="-84" charset="-128"/>
              </a:rPr>
              <a:t>Treaty of Paris was signed in 1763</a:t>
            </a:r>
            <a:r>
              <a:rPr lang="en-US" sz="2800" dirty="0" smtClean="0">
                <a:latin typeface="Georgia" pitchFamily="18" charset="0"/>
                <a:ea typeface="ＭＳ Ｐゴシック" pitchFamily="-84" charset="-128"/>
              </a:rPr>
              <a:t> to end the war</a:t>
            </a:r>
            <a:endParaRPr lang="en-US" sz="2800" b="1" dirty="0" smtClean="0">
              <a:latin typeface="Georgia" pitchFamily="18" charset="0"/>
              <a:ea typeface="ＭＳ Ｐゴシック" pitchFamily="-84" charset="-128"/>
            </a:endParaRPr>
          </a:p>
          <a:p>
            <a:pPr lvl="1" eaLnBrk="1" hangingPunct="1"/>
            <a:r>
              <a:rPr lang="en-US" sz="2400" b="1" dirty="0" smtClean="0">
                <a:latin typeface="Georgia" pitchFamily="18" charset="0"/>
                <a:ea typeface="ＭＳ Ｐゴシック" pitchFamily="-84" charset="-128"/>
              </a:rPr>
              <a:t>All land east of the Mississippi was given to the British</a:t>
            </a:r>
            <a:endParaRPr lang="en-US" sz="2400" dirty="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latin typeface="Georgia" pitchFamily="18" charset="0"/>
                <a:ea typeface="ＭＳ Ｐゴシック" pitchFamily="-84" charset="-128"/>
              </a:rPr>
              <a:t>Large war debt caused salutary neglect to end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  <a:ea typeface="ＭＳ Ｐゴシック" pitchFamily="-84" charset="-128"/>
              </a:rPr>
              <a:t>British began to enforce trade laws.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French &amp; Indian War (1754 – 1763)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0"/>
            <a:ext cx="803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did the French and Indian War impact the </a:t>
            </a:r>
            <a:r>
              <a:rPr lang="en-US" dirty="0" err="1" smtClean="0">
                <a:solidFill>
                  <a:srgbClr val="FF0000"/>
                </a:solidFill>
              </a:rPr>
              <a:t>coloies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8936182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British became much more stringent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ＭＳ Ｐゴシック" pitchFamily="-84" charset="-128"/>
              </a:rPr>
              <a:t>END OF SALUTORY NEGLECT!</a:t>
            </a:r>
          </a:p>
          <a:p>
            <a:pPr eaLnBrk="1" hangingPunct="1"/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British felt colonists benefited from defeat of French but were ungrateful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Georgia" pitchFamily="18" charset="0"/>
                <a:ea typeface="ＭＳ Ｐゴシック" pitchFamily="-84" charset="-128"/>
              </a:rPr>
              <a:t>England was now in major debt and had to find some way to pay off the war. </a:t>
            </a:r>
          </a:p>
          <a:p>
            <a:pPr eaLnBrk="1" hangingPunct="1"/>
            <a:r>
              <a:rPr lang="en-US" b="1" dirty="0" smtClean="0">
                <a:latin typeface="Georgia" pitchFamily="18" charset="0"/>
                <a:ea typeface="ＭＳ Ｐゴシック" pitchFamily="-84" charset="-128"/>
              </a:rPr>
              <a:t>Proclamation of 1763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Ordered settlers to return east (right side of red line)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  <a:ea typeface="ＭＳ Ｐゴシック" pitchFamily="-84" charset="-128"/>
              </a:rPr>
              <a:t>Could not enter region without approval from government</a:t>
            </a:r>
          </a:p>
          <a:p>
            <a:pPr lvl="2">
              <a:lnSpc>
                <a:spcPct val="90000"/>
              </a:lnSpc>
            </a:pPr>
            <a:endParaRPr lang="en-US" dirty="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/>
            <a:endParaRPr lang="en-US" dirty="0" smtClean="0">
              <a:latin typeface="Georgia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2293</TotalTime>
  <Words>732</Words>
  <Application>Microsoft Office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Calibri</vt:lpstr>
      <vt:lpstr>Georgia</vt:lpstr>
      <vt:lpstr>Tw Cen MT</vt:lpstr>
      <vt:lpstr>Wingdings</vt:lpstr>
      <vt:lpstr>Wingdings 2</vt:lpstr>
      <vt:lpstr>Median</vt:lpstr>
      <vt:lpstr>The Road to Revolution</vt:lpstr>
      <vt:lpstr>Today’s Objective</vt:lpstr>
      <vt:lpstr>Review Questions</vt:lpstr>
      <vt:lpstr>Mercantilism</vt:lpstr>
      <vt:lpstr>How did England and the colonies interact? </vt:lpstr>
      <vt:lpstr>How did salutary neglect end? </vt:lpstr>
      <vt:lpstr>French &amp; Indian War (1754 – 1763)</vt:lpstr>
      <vt:lpstr>PowerPoint Presentation</vt:lpstr>
      <vt:lpstr>How did the French and Indian War impact the coloies? </vt:lpstr>
      <vt:lpstr>PowerPoint Presentation</vt:lpstr>
      <vt:lpstr>How did England expect to pay for the war?  </vt:lpstr>
      <vt:lpstr>PowerPoint Presentation</vt:lpstr>
      <vt:lpstr>How do the colonists respond? </vt:lpstr>
      <vt:lpstr>How do the British feel about the colonists?  </vt:lpstr>
      <vt:lpstr>Exit Ticket</vt:lpstr>
    </vt:vector>
  </TitlesOfParts>
  <Company>Kansas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Revolution</dc:title>
  <dc:creator>Jamie Schendt</dc:creator>
  <cp:lastModifiedBy>Edwards, Kara L.</cp:lastModifiedBy>
  <cp:revision>31</cp:revision>
  <dcterms:created xsi:type="dcterms:W3CDTF">2012-09-06T22:53:57Z</dcterms:created>
  <dcterms:modified xsi:type="dcterms:W3CDTF">2015-02-18T16:58:43Z</dcterms:modified>
</cp:coreProperties>
</file>