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Default Extension="png" ContentType="image/png"/>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 id="2147483661" r:id="rId2"/>
  </p:sldMasterIdLst>
  <p:notesMasterIdLst>
    <p:notesMasterId r:id="rId51"/>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Lst>
  <p:sldSz cx="9144000" cy="6858000" type="screen4x3"/>
  <p:notesSz cx="6842125" cy="92964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C117962C-CC4F-414C-A457-AFB916425E64}">
  <a:tblStyle styleId="{C117962C-CC4F-414C-A457-AFB916425E64}" styleName="Table_0"/>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5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notesMaster" Target="notesMasters/notesMaster1.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65449" cy="465137"/>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a:lvl1pPr>
            <a:lvl2pPr marL="457200" marR="0" indent="0" algn="l" rtl="0">
              <a:lnSpc>
                <a:spcPct val="100000"/>
              </a:lnSpc>
              <a:spcBef>
                <a:spcPts val="0"/>
              </a:spcBef>
              <a:spcAft>
                <a:spcPts val="0"/>
              </a:spcAft>
              <a:defRPr/>
            </a:lvl2pPr>
            <a:lvl3pPr marL="914400" marR="0" indent="0" algn="l" rtl="0">
              <a:lnSpc>
                <a:spcPct val="100000"/>
              </a:lnSpc>
              <a:spcBef>
                <a:spcPts val="0"/>
              </a:spcBef>
              <a:spcAft>
                <a:spcPts val="0"/>
              </a:spcAft>
              <a:defRPr/>
            </a:lvl3pPr>
            <a:lvl4pPr marL="1371600" marR="0" indent="0" algn="l" rtl="0">
              <a:lnSpc>
                <a:spcPct val="100000"/>
              </a:lnSpc>
              <a:spcBef>
                <a:spcPts val="0"/>
              </a:spcBef>
              <a:spcAft>
                <a:spcPts val="0"/>
              </a:spcAft>
              <a:defRPr/>
            </a:lvl4pPr>
            <a:lvl5pPr marL="1828800" marR="0" indent="0" algn="l" rtl="0">
              <a:lnSpc>
                <a:spcPct val="100000"/>
              </a:lnSpc>
              <a:spcBef>
                <a:spcPts val="0"/>
              </a:spcBef>
              <a:spcAft>
                <a:spcPts val="0"/>
              </a:spcAft>
              <a:defRPr/>
            </a:lvl5pPr>
            <a:lvl6pPr marL="2286000" marR="0" indent="0" algn="l" rtl="0">
              <a:lnSpc>
                <a:spcPct val="100000"/>
              </a:lnSpc>
              <a:spcBef>
                <a:spcPts val="0"/>
              </a:spcBef>
              <a:spcAft>
                <a:spcPts val="0"/>
              </a:spcAft>
              <a:defRPr/>
            </a:lvl6pPr>
            <a:lvl7pPr marL="3200400" marR="0" indent="0" algn="l" rtl="0">
              <a:lnSpc>
                <a:spcPct val="100000"/>
              </a:lnSpc>
              <a:spcBef>
                <a:spcPts val="0"/>
              </a:spcBef>
              <a:spcAft>
                <a:spcPts val="0"/>
              </a:spcAft>
              <a:defRPr/>
            </a:lvl7pPr>
            <a:lvl8pPr marL="4572000" marR="0" indent="0" algn="l" rtl="0">
              <a:lnSpc>
                <a:spcPct val="100000"/>
              </a:lnSpc>
              <a:spcBef>
                <a:spcPts val="0"/>
              </a:spcBef>
              <a:spcAft>
                <a:spcPts val="0"/>
              </a:spcAft>
              <a:defRPr/>
            </a:lvl8pPr>
            <a:lvl9pPr marL="6400800" marR="0" indent="0" algn="l" rtl="0">
              <a:lnSpc>
                <a:spcPct val="100000"/>
              </a:lnSpc>
              <a:spcBef>
                <a:spcPts val="0"/>
              </a:spcBef>
              <a:spcAft>
                <a:spcPts val="0"/>
              </a:spcAft>
              <a:defRPr/>
            </a:lvl9pPr>
          </a:lstStyle>
          <a:p>
            <a:endParaRPr/>
          </a:p>
        </p:txBody>
      </p:sp>
      <p:sp>
        <p:nvSpPr>
          <p:cNvPr id="3" name="Shape 3"/>
          <p:cNvSpPr txBox="1">
            <a:spLocks noGrp="1"/>
          </p:cNvSpPr>
          <p:nvPr>
            <p:ph type="dt" idx="10"/>
          </p:nvPr>
        </p:nvSpPr>
        <p:spPr>
          <a:xfrm>
            <a:off x="3875087" y="0"/>
            <a:ext cx="2965449" cy="465137"/>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a:lvl1pPr>
            <a:lvl2pPr marL="457200" marR="0" indent="0" algn="l" rtl="0">
              <a:lnSpc>
                <a:spcPct val="100000"/>
              </a:lnSpc>
              <a:spcBef>
                <a:spcPts val="0"/>
              </a:spcBef>
              <a:spcAft>
                <a:spcPts val="0"/>
              </a:spcAft>
              <a:defRPr/>
            </a:lvl2pPr>
            <a:lvl3pPr marL="914400" marR="0" indent="0" algn="l" rtl="0">
              <a:lnSpc>
                <a:spcPct val="100000"/>
              </a:lnSpc>
              <a:spcBef>
                <a:spcPts val="0"/>
              </a:spcBef>
              <a:spcAft>
                <a:spcPts val="0"/>
              </a:spcAft>
              <a:defRPr/>
            </a:lvl3pPr>
            <a:lvl4pPr marL="1371600" marR="0" indent="0" algn="l" rtl="0">
              <a:lnSpc>
                <a:spcPct val="100000"/>
              </a:lnSpc>
              <a:spcBef>
                <a:spcPts val="0"/>
              </a:spcBef>
              <a:spcAft>
                <a:spcPts val="0"/>
              </a:spcAft>
              <a:defRPr/>
            </a:lvl4pPr>
            <a:lvl5pPr marL="1828800" marR="0" indent="0" algn="l" rtl="0">
              <a:lnSpc>
                <a:spcPct val="100000"/>
              </a:lnSpc>
              <a:spcBef>
                <a:spcPts val="0"/>
              </a:spcBef>
              <a:spcAft>
                <a:spcPts val="0"/>
              </a:spcAft>
              <a:defRPr/>
            </a:lvl5pPr>
            <a:lvl6pPr marL="2286000" marR="0" indent="0" algn="l" rtl="0">
              <a:lnSpc>
                <a:spcPct val="100000"/>
              </a:lnSpc>
              <a:spcBef>
                <a:spcPts val="0"/>
              </a:spcBef>
              <a:spcAft>
                <a:spcPts val="0"/>
              </a:spcAft>
              <a:defRPr/>
            </a:lvl6pPr>
            <a:lvl7pPr marL="3200400" marR="0" indent="0" algn="l" rtl="0">
              <a:lnSpc>
                <a:spcPct val="100000"/>
              </a:lnSpc>
              <a:spcBef>
                <a:spcPts val="0"/>
              </a:spcBef>
              <a:spcAft>
                <a:spcPts val="0"/>
              </a:spcAft>
              <a:defRPr/>
            </a:lvl7pPr>
            <a:lvl8pPr marL="4572000" marR="0" indent="0" algn="l" rtl="0">
              <a:lnSpc>
                <a:spcPct val="100000"/>
              </a:lnSpc>
              <a:spcBef>
                <a:spcPts val="0"/>
              </a:spcBef>
              <a:spcAft>
                <a:spcPts val="0"/>
              </a:spcAft>
              <a:defRPr/>
            </a:lvl8pPr>
            <a:lvl9pPr marL="6400800" marR="0" indent="0" algn="l" rtl="0">
              <a:lnSpc>
                <a:spcPct val="100000"/>
              </a:lnSpc>
              <a:spcBef>
                <a:spcPts val="0"/>
              </a:spcBef>
              <a:spcAft>
                <a:spcPts val="0"/>
              </a:spcAft>
              <a:defRPr/>
            </a:lvl9pPr>
          </a:lstStyle>
          <a:p>
            <a:endParaRPr/>
          </a:p>
        </p:txBody>
      </p:sp>
      <p:sp>
        <p:nvSpPr>
          <p:cNvPr id="4" name="Shape 4"/>
          <p:cNvSpPr>
            <a:spLocks noGrp="1" noRot="1" noChangeAspect="1"/>
          </p:cNvSpPr>
          <p:nvPr>
            <p:ph type="sldImg" idx="3"/>
          </p:nvPr>
        </p:nvSpPr>
        <p:spPr>
          <a:xfrm>
            <a:off x="1096962"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5" name="Shape 5"/>
          <p:cNvSpPr txBox="1">
            <a:spLocks noGrp="1"/>
          </p:cNvSpPr>
          <p:nvPr>
            <p:ph type="body" idx="1"/>
          </p:nvPr>
        </p:nvSpPr>
        <p:spPr>
          <a:xfrm>
            <a:off x="684212" y="4416425"/>
            <a:ext cx="5473700" cy="4183061"/>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 name="Shape 6"/>
          <p:cNvSpPr txBox="1">
            <a:spLocks noGrp="1"/>
          </p:cNvSpPr>
          <p:nvPr>
            <p:ph type="ftr" idx="11"/>
          </p:nvPr>
        </p:nvSpPr>
        <p:spPr>
          <a:xfrm>
            <a:off x="0" y="8829675"/>
            <a:ext cx="2965449" cy="465137"/>
          </a:xfrm>
          <a:prstGeom prst="rect">
            <a:avLst/>
          </a:prstGeom>
          <a:noFill/>
          <a:ln>
            <a:noFill/>
          </a:ln>
        </p:spPr>
        <p:txBody>
          <a:bodyPr lIns="91425" tIns="91425" rIns="91425" bIns="91425" anchor="b" anchorCtr="0"/>
          <a:lstStyle>
            <a:lvl1pPr marL="0" marR="0" indent="0" algn="l" rtl="0">
              <a:lnSpc>
                <a:spcPct val="100000"/>
              </a:lnSpc>
              <a:spcBef>
                <a:spcPts val="0"/>
              </a:spcBef>
              <a:spcAft>
                <a:spcPts val="0"/>
              </a:spcAft>
              <a:defRPr/>
            </a:lvl1pPr>
            <a:lvl2pPr marL="457200" marR="0" indent="0" algn="l" rtl="0">
              <a:lnSpc>
                <a:spcPct val="100000"/>
              </a:lnSpc>
              <a:spcBef>
                <a:spcPts val="0"/>
              </a:spcBef>
              <a:spcAft>
                <a:spcPts val="0"/>
              </a:spcAft>
              <a:defRPr/>
            </a:lvl2pPr>
            <a:lvl3pPr marL="914400" marR="0" indent="0" algn="l" rtl="0">
              <a:lnSpc>
                <a:spcPct val="100000"/>
              </a:lnSpc>
              <a:spcBef>
                <a:spcPts val="0"/>
              </a:spcBef>
              <a:spcAft>
                <a:spcPts val="0"/>
              </a:spcAft>
              <a:defRPr/>
            </a:lvl3pPr>
            <a:lvl4pPr marL="1371600" marR="0" indent="0" algn="l" rtl="0">
              <a:lnSpc>
                <a:spcPct val="100000"/>
              </a:lnSpc>
              <a:spcBef>
                <a:spcPts val="0"/>
              </a:spcBef>
              <a:spcAft>
                <a:spcPts val="0"/>
              </a:spcAft>
              <a:defRPr/>
            </a:lvl4pPr>
            <a:lvl5pPr marL="1828800" marR="0" indent="0" algn="l" rtl="0">
              <a:lnSpc>
                <a:spcPct val="100000"/>
              </a:lnSpc>
              <a:spcBef>
                <a:spcPts val="0"/>
              </a:spcBef>
              <a:spcAft>
                <a:spcPts val="0"/>
              </a:spcAft>
              <a:defRPr/>
            </a:lvl5pPr>
            <a:lvl6pPr marL="2286000" marR="0" indent="0" algn="l" rtl="0">
              <a:lnSpc>
                <a:spcPct val="100000"/>
              </a:lnSpc>
              <a:spcBef>
                <a:spcPts val="0"/>
              </a:spcBef>
              <a:spcAft>
                <a:spcPts val="0"/>
              </a:spcAft>
              <a:defRPr/>
            </a:lvl6pPr>
            <a:lvl7pPr marL="3200400" marR="0" indent="0" algn="l" rtl="0">
              <a:lnSpc>
                <a:spcPct val="100000"/>
              </a:lnSpc>
              <a:spcBef>
                <a:spcPts val="0"/>
              </a:spcBef>
              <a:spcAft>
                <a:spcPts val="0"/>
              </a:spcAft>
              <a:defRPr/>
            </a:lvl7pPr>
            <a:lvl8pPr marL="4572000" marR="0" indent="0" algn="l" rtl="0">
              <a:lnSpc>
                <a:spcPct val="100000"/>
              </a:lnSpc>
              <a:spcBef>
                <a:spcPts val="0"/>
              </a:spcBef>
              <a:spcAft>
                <a:spcPts val="0"/>
              </a:spcAft>
              <a:defRPr/>
            </a:lvl8pPr>
            <a:lvl9pPr marL="6400800" marR="0" indent="0" algn="l" rtl="0">
              <a:lnSpc>
                <a:spcPct val="100000"/>
              </a:lnSpc>
              <a:spcBef>
                <a:spcPts val="0"/>
              </a:spcBef>
              <a:spcAft>
                <a:spcPts val="0"/>
              </a:spcAft>
              <a:defRPr/>
            </a:lvl9pPr>
          </a:lstStyle>
          <a:p>
            <a:endParaRPr/>
          </a:p>
        </p:txBody>
      </p:sp>
      <p:sp>
        <p:nvSpPr>
          <p:cNvPr id="7" name="Shape 7"/>
          <p:cNvSpPr txBox="1">
            <a:spLocks noGrp="1"/>
          </p:cNvSpPr>
          <p:nvPr>
            <p:ph type="sldNum" idx="12"/>
          </p:nvPr>
        </p:nvSpPr>
        <p:spPr>
          <a:xfrm>
            <a:off x="3875087" y="8829675"/>
            <a:ext cx="2965449" cy="465137"/>
          </a:xfrm>
          <a:prstGeom prst="rect">
            <a:avLst/>
          </a:prstGeom>
          <a:noFill/>
          <a:ln>
            <a:noFill/>
          </a:ln>
        </p:spPr>
        <p:txBody>
          <a:bodyPr lIns="91425" tIns="45700" rIns="91425" bIns="45700" anchor="b" anchorCtr="0">
            <a:noAutofit/>
          </a:bodyPr>
          <a:lstStyle>
            <a:lvl1pPr marL="0" marR="0" indent="0" algn="r" rtl="0">
              <a:lnSpc>
                <a:spcPct val="100000"/>
              </a:lnSpc>
              <a:spcBef>
                <a:spcPts val="0"/>
              </a:spcBef>
              <a:spcAft>
                <a:spcPts val="0"/>
              </a:spcAft>
              <a:buNone/>
              <a:defRPr sz="1200" b="0" i="0" u="none" strike="noStrike" cap="none" baseline="0">
                <a:solidFill>
                  <a:srgbClr val="000000"/>
                </a:solidFill>
                <a:latin typeface="Arial"/>
                <a:ea typeface="Arial"/>
                <a:cs typeface="Arial"/>
                <a:sym typeface="Arial"/>
              </a:defRPr>
            </a:lvl1pPr>
          </a:lstStyle>
          <a:p>
            <a:pPr marL="0" lvl="0" indent="0">
              <a:spcBef>
                <a:spcPts val="0"/>
              </a:spcBef>
              <a:buClr>
                <a:srgbClr val="000000"/>
              </a:buClr>
              <a:buSzPct val="25000"/>
              <a:buFont typeface="Arial"/>
              <a:buNone/>
            </a:pPr>
            <a:fld id="{00000000-1234-1234-1234-123412341234}" type="slidenum">
              <a:rPr lang="en-US"/>
              <a:pPr marL="0" lvl="0" indent="0">
                <a:spcBef>
                  <a:spcPts val="0"/>
                </a:spcBef>
                <a:buClr>
                  <a:srgbClr val="000000"/>
                </a:buClr>
                <a:buSzPct val="25000"/>
                <a:buFont typeface="Arial"/>
                <a:buNone/>
              </a:pPr>
              <a:t>‹#›</a:t>
            </a:fld>
            <a:endParaRPr lang="en-US"/>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684212" y="4416425"/>
            <a:ext cx="5473700" cy="4183061"/>
          </a:xfrm>
          <a:prstGeom prst="rect">
            <a:avLst/>
          </a:prstGeom>
        </p:spPr>
        <p:txBody>
          <a:bodyPr lIns="91425" tIns="91425" rIns="91425" bIns="91425" anchor="ctr" anchorCtr="0">
            <a:noAutofit/>
          </a:bodyPr>
          <a:lstStyle/>
          <a:p>
            <a:pPr>
              <a:spcBef>
                <a:spcPts val="0"/>
              </a:spcBef>
              <a:buNone/>
            </a:pPr>
            <a:endParaRPr/>
          </a:p>
        </p:txBody>
      </p:sp>
      <p:sp>
        <p:nvSpPr>
          <p:cNvPr id="118" name="Shape 118"/>
          <p:cNvSpPr>
            <a:spLocks noGrp="1" noRot="1" noChangeAspect="1"/>
          </p:cNvSpPr>
          <p:nvPr>
            <p:ph type="sldImg" idx="2"/>
          </p:nvPr>
        </p:nvSpPr>
        <p:spPr>
          <a:xfrm>
            <a:off x="1096962"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txBox="1"/>
          <p:nvPr/>
        </p:nvSpPr>
        <p:spPr>
          <a:xfrm>
            <a:off x="3875087" y="8829675"/>
            <a:ext cx="2965449" cy="46513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10</a:t>
            </a:fld>
            <a:endParaRPr lang="en-US" sz="1200" b="0" i="0" u="none" strike="noStrike" cap="none" baseline="0">
              <a:solidFill>
                <a:srgbClr val="000000"/>
              </a:solidFill>
              <a:latin typeface="Arial"/>
              <a:ea typeface="Arial"/>
              <a:cs typeface="Arial"/>
              <a:sym typeface="Arial"/>
            </a:endParaRPr>
          </a:p>
        </p:txBody>
      </p:sp>
      <p:sp>
        <p:nvSpPr>
          <p:cNvPr id="184" name="Shape 184"/>
          <p:cNvSpPr>
            <a:spLocks noGrp="1" noRot="1" noChangeAspect="1"/>
          </p:cNvSpPr>
          <p:nvPr>
            <p:ph type="sldImg" idx="2"/>
          </p:nvPr>
        </p:nvSpPr>
        <p:spPr>
          <a:xfrm>
            <a:off x="1112837" y="692150"/>
            <a:ext cx="4618036" cy="34655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85" name="Shape 185"/>
          <p:cNvSpPr txBox="1">
            <a:spLocks noGrp="1"/>
          </p:cNvSpPr>
          <p:nvPr>
            <p:ph type="body" idx="1"/>
          </p:nvPr>
        </p:nvSpPr>
        <p:spPr>
          <a:xfrm>
            <a:off x="912812" y="4387850"/>
            <a:ext cx="5016500" cy="4237036"/>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txBox="1"/>
          <p:nvPr/>
        </p:nvSpPr>
        <p:spPr>
          <a:xfrm>
            <a:off x="3875087" y="8829675"/>
            <a:ext cx="2965449" cy="46513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11</a:t>
            </a:fld>
            <a:endParaRPr lang="en-US" sz="1200" b="0" i="0" u="none" strike="noStrike" cap="none" baseline="0">
              <a:solidFill>
                <a:srgbClr val="000000"/>
              </a:solidFill>
              <a:latin typeface="Arial"/>
              <a:ea typeface="Arial"/>
              <a:cs typeface="Arial"/>
              <a:sym typeface="Arial"/>
            </a:endParaRPr>
          </a:p>
        </p:txBody>
      </p:sp>
      <p:sp>
        <p:nvSpPr>
          <p:cNvPr id="191" name="Shape 191"/>
          <p:cNvSpPr>
            <a:spLocks noGrp="1" noRot="1" noChangeAspect="1"/>
          </p:cNvSpPr>
          <p:nvPr>
            <p:ph type="sldImg" idx="2"/>
          </p:nvPr>
        </p:nvSpPr>
        <p:spPr>
          <a:xfrm>
            <a:off x="1112837" y="692150"/>
            <a:ext cx="4618036" cy="34655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92" name="Shape 192"/>
          <p:cNvSpPr txBox="1">
            <a:spLocks noGrp="1"/>
          </p:cNvSpPr>
          <p:nvPr>
            <p:ph type="body" idx="1"/>
          </p:nvPr>
        </p:nvSpPr>
        <p:spPr>
          <a:xfrm>
            <a:off x="912812" y="4387850"/>
            <a:ext cx="5016500" cy="4237036"/>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txBox="1"/>
          <p:nvPr/>
        </p:nvSpPr>
        <p:spPr>
          <a:xfrm>
            <a:off x="3875087" y="8829675"/>
            <a:ext cx="2965449" cy="46513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12</a:t>
            </a:fld>
            <a:endParaRPr lang="en-US" sz="1200" b="0" i="0" u="none" strike="noStrike" cap="none" baseline="0">
              <a:solidFill>
                <a:srgbClr val="000000"/>
              </a:solidFill>
              <a:latin typeface="Arial"/>
              <a:ea typeface="Arial"/>
              <a:cs typeface="Arial"/>
              <a:sym typeface="Arial"/>
            </a:endParaRPr>
          </a:p>
        </p:txBody>
      </p:sp>
      <p:sp>
        <p:nvSpPr>
          <p:cNvPr id="198" name="Shape 198"/>
          <p:cNvSpPr>
            <a:spLocks noGrp="1" noRot="1" noChangeAspect="1"/>
          </p:cNvSpPr>
          <p:nvPr>
            <p:ph type="sldImg" idx="2"/>
          </p:nvPr>
        </p:nvSpPr>
        <p:spPr>
          <a:xfrm>
            <a:off x="1112837" y="692150"/>
            <a:ext cx="4618036" cy="34655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99" name="Shape 199"/>
          <p:cNvSpPr txBox="1">
            <a:spLocks noGrp="1"/>
          </p:cNvSpPr>
          <p:nvPr>
            <p:ph type="body" idx="1"/>
          </p:nvPr>
        </p:nvSpPr>
        <p:spPr>
          <a:xfrm>
            <a:off x="912812" y="4387850"/>
            <a:ext cx="5016500" cy="4237036"/>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txBox="1"/>
          <p:nvPr/>
        </p:nvSpPr>
        <p:spPr>
          <a:xfrm>
            <a:off x="3875087" y="8829675"/>
            <a:ext cx="2965449" cy="46513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13</a:t>
            </a:fld>
            <a:endParaRPr lang="en-US" sz="1200" b="0" i="0" u="none" strike="noStrike" cap="none" baseline="0">
              <a:solidFill>
                <a:srgbClr val="000000"/>
              </a:solidFill>
              <a:latin typeface="Arial"/>
              <a:ea typeface="Arial"/>
              <a:cs typeface="Arial"/>
              <a:sym typeface="Arial"/>
            </a:endParaRPr>
          </a:p>
        </p:txBody>
      </p:sp>
      <p:sp>
        <p:nvSpPr>
          <p:cNvPr id="205" name="Shape 205"/>
          <p:cNvSpPr>
            <a:spLocks noGrp="1" noRot="1" noChangeAspect="1"/>
          </p:cNvSpPr>
          <p:nvPr>
            <p:ph type="sldImg" idx="2"/>
          </p:nvPr>
        </p:nvSpPr>
        <p:spPr>
          <a:xfrm>
            <a:off x="1112837" y="692150"/>
            <a:ext cx="4618036" cy="34655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06" name="Shape 206"/>
          <p:cNvSpPr txBox="1">
            <a:spLocks noGrp="1"/>
          </p:cNvSpPr>
          <p:nvPr>
            <p:ph type="body" idx="1"/>
          </p:nvPr>
        </p:nvSpPr>
        <p:spPr>
          <a:xfrm>
            <a:off x="912812" y="4387850"/>
            <a:ext cx="5016500" cy="4237036"/>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txBox="1"/>
          <p:nvPr/>
        </p:nvSpPr>
        <p:spPr>
          <a:xfrm>
            <a:off x="3875087" y="8829675"/>
            <a:ext cx="2965449" cy="46513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14</a:t>
            </a:fld>
            <a:endParaRPr lang="en-US" sz="1200" b="0" i="0" u="none" strike="noStrike" cap="none" baseline="0">
              <a:solidFill>
                <a:srgbClr val="000000"/>
              </a:solidFill>
              <a:latin typeface="Arial"/>
              <a:ea typeface="Arial"/>
              <a:cs typeface="Arial"/>
              <a:sym typeface="Arial"/>
            </a:endParaRPr>
          </a:p>
        </p:txBody>
      </p:sp>
      <p:sp>
        <p:nvSpPr>
          <p:cNvPr id="212" name="Shape 212"/>
          <p:cNvSpPr>
            <a:spLocks noGrp="1" noRot="1" noChangeAspect="1"/>
          </p:cNvSpPr>
          <p:nvPr>
            <p:ph type="sldImg" idx="2"/>
          </p:nvPr>
        </p:nvSpPr>
        <p:spPr>
          <a:xfrm>
            <a:off x="1112837" y="692150"/>
            <a:ext cx="4618036" cy="34655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13" name="Shape 213"/>
          <p:cNvSpPr txBox="1">
            <a:spLocks noGrp="1"/>
          </p:cNvSpPr>
          <p:nvPr>
            <p:ph type="body" idx="1"/>
          </p:nvPr>
        </p:nvSpPr>
        <p:spPr>
          <a:xfrm>
            <a:off x="912812" y="4387850"/>
            <a:ext cx="5016500" cy="4237036"/>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txBox="1"/>
          <p:nvPr/>
        </p:nvSpPr>
        <p:spPr>
          <a:xfrm>
            <a:off x="3875087" y="8829675"/>
            <a:ext cx="2965449" cy="46513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15</a:t>
            </a:fld>
            <a:endParaRPr lang="en-US" sz="1200" b="0" i="0" u="none" strike="noStrike" cap="none" baseline="0">
              <a:solidFill>
                <a:srgbClr val="000000"/>
              </a:solidFill>
              <a:latin typeface="Arial"/>
              <a:ea typeface="Arial"/>
              <a:cs typeface="Arial"/>
              <a:sym typeface="Arial"/>
            </a:endParaRPr>
          </a:p>
        </p:txBody>
      </p:sp>
      <p:sp>
        <p:nvSpPr>
          <p:cNvPr id="219" name="Shape 219"/>
          <p:cNvSpPr>
            <a:spLocks noGrp="1" noRot="1" noChangeAspect="1"/>
          </p:cNvSpPr>
          <p:nvPr>
            <p:ph type="sldImg" idx="2"/>
          </p:nvPr>
        </p:nvSpPr>
        <p:spPr>
          <a:xfrm>
            <a:off x="1112837" y="692150"/>
            <a:ext cx="4618036" cy="34655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20" name="Shape 220"/>
          <p:cNvSpPr txBox="1">
            <a:spLocks noGrp="1"/>
          </p:cNvSpPr>
          <p:nvPr>
            <p:ph type="body" idx="1"/>
          </p:nvPr>
        </p:nvSpPr>
        <p:spPr>
          <a:xfrm>
            <a:off x="912812" y="4387850"/>
            <a:ext cx="5016500" cy="4237036"/>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txBox="1"/>
          <p:nvPr/>
        </p:nvSpPr>
        <p:spPr>
          <a:xfrm>
            <a:off x="3875087" y="8829675"/>
            <a:ext cx="2965449" cy="46513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16</a:t>
            </a:fld>
            <a:endParaRPr lang="en-US" sz="1200" b="0" i="0" u="none" strike="noStrike" cap="none" baseline="0">
              <a:solidFill>
                <a:srgbClr val="000000"/>
              </a:solidFill>
              <a:latin typeface="Arial"/>
              <a:ea typeface="Arial"/>
              <a:cs typeface="Arial"/>
              <a:sym typeface="Arial"/>
            </a:endParaRPr>
          </a:p>
        </p:txBody>
      </p:sp>
      <p:sp>
        <p:nvSpPr>
          <p:cNvPr id="226" name="Shape 226"/>
          <p:cNvSpPr>
            <a:spLocks noGrp="1" noRot="1" noChangeAspect="1"/>
          </p:cNvSpPr>
          <p:nvPr>
            <p:ph type="sldImg" idx="2"/>
          </p:nvPr>
        </p:nvSpPr>
        <p:spPr>
          <a:xfrm>
            <a:off x="1112837" y="692150"/>
            <a:ext cx="4618036" cy="34655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27" name="Shape 227"/>
          <p:cNvSpPr txBox="1">
            <a:spLocks noGrp="1"/>
          </p:cNvSpPr>
          <p:nvPr>
            <p:ph type="body" idx="1"/>
          </p:nvPr>
        </p:nvSpPr>
        <p:spPr>
          <a:xfrm>
            <a:off x="912812" y="4387850"/>
            <a:ext cx="5016500" cy="4237036"/>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txBox="1">
            <a:spLocks noGrp="1"/>
          </p:cNvSpPr>
          <p:nvPr>
            <p:ph type="body" idx="1"/>
          </p:nvPr>
        </p:nvSpPr>
        <p:spPr>
          <a:xfrm>
            <a:off x="684212" y="4416425"/>
            <a:ext cx="5473700" cy="4183061"/>
          </a:xfrm>
          <a:prstGeom prst="rect">
            <a:avLst/>
          </a:prstGeom>
        </p:spPr>
        <p:txBody>
          <a:bodyPr lIns="91425" tIns="91425" rIns="91425" bIns="91425" anchor="ctr" anchorCtr="0">
            <a:noAutofit/>
          </a:bodyPr>
          <a:lstStyle/>
          <a:p>
            <a:pPr>
              <a:spcBef>
                <a:spcPts val="0"/>
              </a:spcBef>
              <a:buNone/>
            </a:pPr>
            <a:endParaRPr/>
          </a:p>
        </p:txBody>
      </p:sp>
      <p:sp>
        <p:nvSpPr>
          <p:cNvPr id="233" name="Shape 233"/>
          <p:cNvSpPr>
            <a:spLocks noGrp="1" noRot="1" noChangeAspect="1"/>
          </p:cNvSpPr>
          <p:nvPr>
            <p:ph type="sldImg" idx="2"/>
          </p:nvPr>
        </p:nvSpPr>
        <p:spPr>
          <a:xfrm>
            <a:off x="1096962"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txBox="1"/>
          <p:nvPr/>
        </p:nvSpPr>
        <p:spPr>
          <a:xfrm>
            <a:off x="3875087" y="8829675"/>
            <a:ext cx="2965449" cy="46513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18</a:t>
            </a:fld>
            <a:endParaRPr lang="en-US" sz="1200" b="0" i="0" u="none" strike="noStrike" cap="none" baseline="0">
              <a:solidFill>
                <a:srgbClr val="000000"/>
              </a:solidFill>
              <a:latin typeface="Arial"/>
              <a:ea typeface="Arial"/>
              <a:cs typeface="Arial"/>
              <a:sym typeface="Arial"/>
            </a:endParaRPr>
          </a:p>
        </p:txBody>
      </p:sp>
      <p:sp>
        <p:nvSpPr>
          <p:cNvPr id="244" name="Shape 244"/>
          <p:cNvSpPr>
            <a:spLocks noGrp="1" noRot="1" noChangeAspect="1"/>
          </p:cNvSpPr>
          <p:nvPr>
            <p:ph type="sldImg" idx="2"/>
          </p:nvPr>
        </p:nvSpPr>
        <p:spPr>
          <a:xfrm>
            <a:off x="1112837" y="692150"/>
            <a:ext cx="4618036" cy="34655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45" name="Shape 245"/>
          <p:cNvSpPr txBox="1">
            <a:spLocks noGrp="1"/>
          </p:cNvSpPr>
          <p:nvPr>
            <p:ph type="body" idx="1"/>
          </p:nvPr>
        </p:nvSpPr>
        <p:spPr>
          <a:xfrm>
            <a:off x="912812" y="4387850"/>
            <a:ext cx="5016500" cy="4237036"/>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Shape 252"/>
          <p:cNvSpPr txBox="1"/>
          <p:nvPr/>
        </p:nvSpPr>
        <p:spPr>
          <a:xfrm>
            <a:off x="3875087" y="8829675"/>
            <a:ext cx="2965449" cy="46513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19</a:t>
            </a:fld>
            <a:endParaRPr lang="en-US" sz="1200" b="0" i="0" u="none" strike="noStrike" cap="none" baseline="0">
              <a:solidFill>
                <a:srgbClr val="000000"/>
              </a:solidFill>
              <a:latin typeface="Arial"/>
              <a:ea typeface="Arial"/>
              <a:cs typeface="Arial"/>
              <a:sym typeface="Arial"/>
            </a:endParaRPr>
          </a:p>
        </p:txBody>
      </p:sp>
      <p:sp>
        <p:nvSpPr>
          <p:cNvPr id="253" name="Shape 253"/>
          <p:cNvSpPr>
            <a:spLocks noGrp="1" noRot="1" noChangeAspect="1"/>
          </p:cNvSpPr>
          <p:nvPr>
            <p:ph type="sldImg" idx="2"/>
          </p:nvPr>
        </p:nvSpPr>
        <p:spPr>
          <a:xfrm>
            <a:off x="1112837" y="692150"/>
            <a:ext cx="4618036" cy="34655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54" name="Shape 254"/>
          <p:cNvSpPr txBox="1">
            <a:spLocks noGrp="1"/>
          </p:cNvSpPr>
          <p:nvPr>
            <p:ph type="body" idx="1"/>
          </p:nvPr>
        </p:nvSpPr>
        <p:spPr>
          <a:xfrm>
            <a:off x="912812" y="4387850"/>
            <a:ext cx="5016500" cy="4237036"/>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p:nvPr/>
        </p:nvSpPr>
        <p:spPr>
          <a:xfrm>
            <a:off x="3875087" y="8829675"/>
            <a:ext cx="2965449" cy="46513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2</a:t>
            </a:fld>
            <a:endParaRPr lang="en-US" sz="1200" b="0" i="0" u="none" strike="noStrike" cap="none" baseline="0">
              <a:solidFill>
                <a:srgbClr val="000000"/>
              </a:solidFill>
              <a:latin typeface="Arial"/>
              <a:ea typeface="Arial"/>
              <a:cs typeface="Arial"/>
              <a:sym typeface="Arial"/>
            </a:endParaRPr>
          </a:p>
        </p:txBody>
      </p:sp>
      <p:sp>
        <p:nvSpPr>
          <p:cNvPr id="124" name="Shape 124"/>
          <p:cNvSpPr>
            <a:spLocks noGrp="1" noRot="1" noChangeAspect="1"/>
          </p:cNvSpPr>
          <p:nvPr>
            <p:ph type="sldImg" idx="2"/>
          </p:nvPr>
        </p:nvSpPr>
        <p:spPr>
          <a:xfrm>
            <a:off x="1112837" y="692150"/>
            <a:ext cx="4619625" cy="34655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25" name="Shape 125"/>
          <p:cNvSpPr txBox="1">
            <a:spLocks noGrp="1"/>
          </p:cNvSpPr>
          <p:nvPr>
            <p:ph type="body" idx="1"/>
          </p:nvPr>
        </p:nvSpPr>
        <p:spPr>
          <a:xfrm>
            <a:off x="912812" y="4387850"/>
            <a:ext cx="5016500" cy="4237036"/>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baseline="0"/>
              <a:t>In 1770, and then again in 1773, the king of England passed a Quartering Act, which required the colonists in America to house and feed soldiers of the Royal Army. After the Bill of Rights was passed, did the people still have to house soldiers if the president says so? Why or why not?</a:t>
            </a:r>
          </a:p>
          <a:p>
            <a:pPr marL="0" marR="0" lvl="0" indent="0" algn="l" rtl="0">
              <a:spcBef>
                <a:spcPts val="0"/>
              </a:spcBef>
              <a:buSzPct val="25000"/>
              <a:buFont typeface="Arial"/>
              <a:buNone/>
            </a:pPr>
            <a:r>
              <a:rPr lang="en-US" sz="1800" b="0" i="0" u="none" strike="noStrike" cap="none" baseline="0"/>
              <a:t>In June 2002, the Ninth Circuit U.S. Court of Appeals ruled that the phrase “under God” was unconstitutional. Why? (Name the amendment—the number and what it says) What do you think about it? </a:t>
            </a:r>
          </a:p>
          <a:p>
            <a:pPr>
              <a:spcBef>
                <a:spcPts val="0"/>
              </a:spcBef>
              <a:buNone/>
            </a:pPr>
            <a:endParaRPr sz="1800" b="0" i="0" u="none" strike="noStrike" cap="none" baseline="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txBox="1"/>
          <p:nvPr/>
        </p:nvSpPr>
        <p:spPr>
          <a:xfrm>
            <a:off x="3875087" y="8829675"/>
            <a:ext cx="2965449" cy="46513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20</a:t>
            </a:fld>
            <a:endParaRPr lang="en-US" sz="1200" b="0" i="0" u="none" strike="noStrike" cap="none" baseline="0">
              <a:solidFill>
                <a:srgbClr val="000000"/>
              </a:solidFill>
              <a:latin typeface="Arial"/>
              <a:ea typeface="Arial"/>
              <a:cs typeface="Arial"/>
              <a:sym typeface="Arial"/>
            </a:endParaRPr>
          </a:p>
        </p:txBody>
      </p:sp>
      <p:sp>
        <p:nvSpPr>
          <p:cNvPr id="262" name="Shape 262"/>
          <p:cNvSpPr>
            <a:spLocks noGrp="1" noRot="1" noChangeAspect="1"/>
          </p:cNvSpPr>
          <p:nvPr>
            <p:ph type="sldImg" idx="2"/>
          </p:nvPr>
        </p:nvSpPr>
        <p:spPr>
          <a:xfrm>
            <a:off x="1112837" y="692150"/>
            <a:ext cx="4618036" cy="34655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63" name="Shape 263"/>
          <p:cNvSpPr txBox="1">
            <a:spLocks noGrp="1"/>
          </p:cNvSpPr>
          <p:nvPr>
            <p:ph type="body" idx="1"/>
          </p:nvPr>
        </p:nvSpPr>
        <p:spPr>
          <a:xfrm>
            <a:off x="912812" y="4387850"/>
            <a:ext cx="5016500" cy="4237036"/>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txBox="1">
            <a:spLocks noGrp="1"/>
          </p:cNvSpPr>
          <p:nvPr>
            <p:ph type="body" idx="1"/>
          </p:nvPr>
        </p:nvSpPr>
        <p:spPr>
          <a:xfrm>
            <a:off x="684212" y="4416425"/>
            <a:ext cx="5473700" cy="4183061"/>
          </a:xfrm>
          <a:prstGeom prst="rect">
            <a:avLst/>
          </a:prstGeom>
        </p:spPr>
        <p:txBody>
          <a:bodyPr lIns="91425" tIns="91425" rIns="91425" bIns="91425" anchor="ctr" anchorCtr="0">
            <a:noAutofit/>
          </a:bodyPr>
          <a:lstStyle/>
          <a:p>
            <a:pPr>
              <a:spcBef>
                <a:spcPts val="0"/>
              </a:spcBef>
              <a:buNone/>
            </a:pPr>
            <a:endParaRPr/>
          </a:p>
        </p:txBody>
      </p:sp>
      <p:sp>
        <p:nvSpPr>
          <p:cNvPr id="269" name="Shape 269"/>
          <p:cNvSpPr>
            <a:spLocks noGrp="1" noRot="1" noChangeAspect="1"/>
          </p:cNvSpPr>
          <p:nvPr>
            <p:ph type="sldImg" idx="2"/>
          </p:nvPr>
        </p:nvSpPr>
        <p:spPr>
          <a:xfrm>
            <a:off x="1096962"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Shape 279"/>
          <p:cNvSpPr txBox="1"/>
          <p:nvPr/>
        </p:nvSpPr>
        <p:spPr>
          <a:xfrm>
            <a:off x="3875087" y="8829675"/>
            <a:ext cx="2965449" cy="46513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22</a:t>
            </a:fld>
            <a:endParaRPr lang="en-US" sz="1200" b="0" i="0" u="none" strike="noStrike" cap="none" baseline="0">
              <a:solidFill>
                <a:srgbClr val="000000"/>
              </a:solidFill>
              <a:latin typeface="Arial"/>
              <a:ea typeface="Arial"/>
              <a:cs typeface="Arial"/>
              <a:sym typeface="Arial"/>
            </a:endParaRPr>
          </a:p>
        </p:txBody>
      </p:sp>
      <p:sp>
        <p:nvSpPr>
          <p:cNvPr id="280" name="Shape 280"/>
          <p:cNvSpPr txBox="1">
            <a:spLocks noGrp="1"/>
          </p:cNvSpPr>
          <p:nvPr>
            <p:ph type="body" idx="1"/>
          </p:nvPr>
        </p:nvSpPr>
        <p:spPr>
          <a:xfrm>
            <a:off x="912812" y="4416425"/>
            <a:ext cx="5016500" cy="4183061"/>
          </a:xfrm>
          <a:prstGeom prst="rect">
            <a:avLst/>
          </a:prstGeom>
          <a:noFill/>
          <a:ln>
            <a:noFill/>
          </a:ln>
        </p:spPr>
        <p:txBody>
          <a:bodyPr lIns="92075" tIns="46025" rIns="92075" bIns="46025" anchor="t" anchorCtr="0">
            <a:noAutofit/>
          </a:bodyPr>
          <a:lstStyle/>
          <a:p>
            <a:pPr>
              <a:spcBef>
                <a:spcPts val="0"/>
              </a:spcBef>
              <a:buNone/>
            </a:pPr>
            <a:endParaRPr/>
          </a:p>
        </p:txBody>
      </p:sp>
      <p:sp>
        <p:nvSpPr>
          <p:cNvPr id="281" name="Shape 281"/>
          <p:cNvSpPr>
            <a:spLocks noGrp="1" noRot="1" noChangeAspect="1"/>
          </p:cNvSpPr>
          <p:nvPr>
            <p:ph type="sldImg" idx="2"/>
          </p:nvPr>
        </p:nvSpPr>
        <p:spPr>
          <a:xfrm>
            <a:off x="1096962"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miter/>
            <a:headEnd type="none" w="med" len="med"/>
            <a:tailEnd type="none" w="med" len="med"/>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txBox="1"/>
          <p:nvPr/>
        </p:nvSpPr>
        <p:spPr>
          <a:xfrm>
            <a:off x="3875087" y="8829675"/>
            <a:ext cx="2965449" cy="46513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23</a:t>
            </a:fld>
            <a:endParaRPr lang="en-US" sz="1200" b="0" i="0" u="none" strike="noStrike" cap="none" baseline="0">
              <a:solidFill>
                <a:srgbClr val="000000"/>
              </a:solidFill>
              <a:latin typeface="Arial"/>
              <a:ea typeface="Arial"/>
              <a:cs typeface="Arial"/>
              <a:sym typeface="Arial"/>
            </a:endParaRPr>
          </a:p>
        </p:txBody>
      </p:sp>
      <p:sp>
        <p:nvSpPr>
          <p:cNvPr id="290" name="Shape 290"/>
          <p:cNvSpPr txBox="1">
            <a:spLocks noGrp="1"/>
          </p:cNvSpPr>
          <p:nvPr>
            <p:ph type="body" idx="1"/>
          </p:nvPr>
        </p:nvSpPr>
        <p:spPr>
          <a:xfrm>
            <a:off x="912812" y="4416425"/>
            <a:ext cx="5016500" cy="4183061"/>
          </a:xfrm>
          <a:prstGeom prst="rect">
            <a:avLst/>
          </a:prstGeom>
          <a:noFill/>
          <a:ln>
            <a:noFill/>
          </a:ln>
        </p:spPr>
        <p:txBody>
          <a:bodyPr lIns="92075" tIns="46025" rIns="92075" bIns="46025" anchor="t" anchorCtr="0">
            <a:noAutofit/>
          </a:bodyPr>
          <a:lstStyle/>
          <a:p>
            <a:pPr>
              <a:spcBef>
                <a:spcPts val="0"/>
              </a:spcBef>
              <a:buNone/>
            </a:pPr>
            <a:endParaRPr/>
          </a:p>
        </p:txBody>
      </p:sp>
      <p:sp>
        <p:nvSpPr>
          <p:cNvPr id="291" name="Shape 291"/>
          <p:cNvSpPr>
            <a:spLocks noGrp="1" noRot="1" noChangeAspect="1"/>
          </p:cNvSpPr>
          <p:nvPr>
            <p:ph type="sldImg" idx="2"/>
          </p:nvPr>
        </p:nvSpPr>
        <p:spPr>
          <a:xfrm>
            <a:off x="1096962"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miter/>
            <a:headEnd type="none" w="med" len="med"/>
            <a:tailEnd type="none" w="med" len="med"/>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Shape 301"/>
          <p:cNvSpPr txBox="1"/>
          <p:nvPr/>
        </p:nvSpPr>
        <p:spPr>
          <a:xfrm>
            <a:off x="3875087" y="8829675"/>
            <a:ext cx="2965449" cy="46513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24</a:t>
            </a:fld>
            <a:endParaRPr lang="en-US" sz="1200" b="0" i="0" u="none" strike="noStrike" cap="none" baseline="0">
              <a:solidFill>
                <a:srgbClr val="000000"/>
              </a:solidFill>
              <a:latin typeface="Arial"/>
              <a:ea typeface="Arial"/>
              <a:cs typeface="Arial"/>
              <a:sym typeface="Arial"/>
            </a:endParaRPr>
          </a:p>
        </p:txBody>
      </p:sp>
      <p:sp>
        <p:nvSpPr>
          <p:cNvPr id="302" name="Shape 302"/>
          <p:cNvSpPr txBox="1">
            <a:spLocks noGrp="1"/>
          </p:cNvSpPr>
          <p:nvPr>
            <p:ph type="body" idx="1"/>
          </p:nvPr>
        </p:nvSpPr>
        <p:spPr>
          <a:xfrm>
            <a:off x="912812" y="4416425"/>
            <a:ext cx="5016500" cy="4183061"/>
          </a:xfrm>
          <a:prstGeom prst="rect">
            <a:avLst/>
          </a:prstGeom>
          <a:noFill/>
          <a:ln>
            <a:noFill/>
          </a:ln>
        </p:spPr>
        <p:txBody>
          <a:bodyPr lIns="92075" tIns="46025" rIns="92075" bIns="46025" anchor="t" anchorCtr="0">
            <a:noAutofit/>
          </a:bodyPr>
          <a:lstStyle/>
          <a:p>
            <a:pPr>
              <a:spcBef>
                <a:spcPts val="0"/>
              </a:spcBef>
              <a:buNone/>
            </a:pPr>
            <a:endParaRPr/>
          </a:p>
        </p:txBody>
      </p:sp>
      <p:sp>
        <p:nvSpPr>
          <p:cNvPr id="303" name="Shape 303"/>
          <p:cNvSpPr>
            <a:spLocks noGrp="1" noRot="1" noChangeAspect="1"/>
          </p:cNvSpPr>
          <p:nvPr>
            <p:ph type="sldImg" idx="2"/>
          </p:nvPr>
        </p:nvSpPr>
        <p:spPr>
          <a:xfrm>
            <a:off x="1096962"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miter/>
            <a:headEnd type="none" w="med" len="med"/>
            <a:tailEnd type="none" w="med" len="med"/>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Shape 313"/>
          <p:cNvSpPr txBox="1"/>
          <p:nvPr/>
        </p:nvSpPr>
        <p:spPr>
          <a:xfrm>
            <a:off x="3875087" y="8829675"/>
            <a:ext cx="2965449" cy="46513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25</a:t>
            </a:fld>
            <a:endParaRPr lang="en-US" sz="1200" b="0" i="0" u="none" strike="noStrike" cap="none" baseline="0">
              <a:solidFill>
                <a:srgbClr val="000000"/>
              </a:solidFill>
              <a:latin typeface="Arial"/>
              <a:ea typeface="Arial"/>
              <a:cs typeface="Arial"/>
              <a:sym typeface="Arial"/>
            </a:endParaRPr>
          </a:p>
        </p:txBody>
      </p:sp>
      <p:sp>
        <p:nvSpPr>
          <p:cNvPr id="314" name="Shape 314"/>
          <p:cNvSpPr txBox="1">
            <a:spLocks noGrp="1"/>
          </p:cNvSpPr>
          <p:nvPr>
            <p:ph type="body" idx="1"/>
          </p:nvPr>
        </p:nvSpPr>
        <p:spPr>
          <a:xfrm>
            <a:off x="912812" y="4416425"/>
            <a:ext cx="5016500" cy="4183061"/>
          </a:xfrm>
          <a:prstGeom prst="rect">
            <a:avLst/>
          </a:prstGeom>
          <a:noFill/>
          <a:ln>
            <a:noFill/>
          </a:ln>
        </p:spPr>
        <p:txBody>
          <a:bodyPr lIns="92075" tIns="46025" rIns="92075" bIns="46025" anchor="t" anchorCtr="0">
            <a:noAutofit/>
          </a:bodyPr>
          <a:lstStyle/>
          <a:p>
            <a:pPr>
              <a:spcBef>
                <a:spcPts val="0"/>
              </a:spcBef>
              <a:buNone/>
            </a:pPr>
            <a:endParaRPr/>
          </a:p>
        </p:txBody>
      </p:sp>
      <p:sp>
        <p:nvSpPr>
          <p:cNvPr id="315" name="Shape 315"/>
          <p:cNvSpPr>
            <a:spLocks noGrp="1" noRot="1" noChangeAspect="1"/>
          </p:cNvSpPr>
          <p:nvPr>
            <p:ph type="sldImg" idx="2"/>
          </p:nvPr>
        </p:nvSpPr>
        <p:spPr>
          <a:xfrm>
            <a:off x="1096962"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miter/>
            <a:headEnd type="none" w="med" len="med"/>
            <a:tailEnd type="none" w="med" len="med"/>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Shape 327"/>
          <p:cNvSpPr txBox="1"/>
          <p:nvPr/>
        </p:nvSpPr>
        <p:spPr>
          <a:xfrm>
            <a:off x="3875087" y="8829675"/>
            <a:ext cx="2965449" cy="46513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26</a:t>
            </a:fld>
            <a:endParaRPr lang="en-US" sz="1200" b="0" i="0" u="none" strike="noStrike" cap="none" baseline="0">
              <a:solidFill>
                <a:srgbClr val="000000"/>
              </a:solidFill>
              <a:latin typeface="Arial"/>
              <a:ea typeface="Arial"/>
              <a:cs typeface="Arial"/>
              <a:sym typeface="Arial"/>
            </a:endParaRPr>
          </a:p>
        </p:txBody>
      </p:sp>
      <p:sp>
        <p:nvSpPr>
          <p:cNvPr id="328" name="Shape 328"/>
          <p:cNvSpPr txBox="1">
            <a:spLocks noGrp="1"/>
          </p:cNvSpPr>
          <p:nvPr>
            <p:ph type="body" idx="1"/>
          </p:nvPr>
        </p:nvSpPr>
        <p:spPr>
          <a:xfrm>
            <a:off x="912812" y="4416425"/>
            <a:ext cx="5016500" cy="4183061"/>
          </a:xfrm>
          <a:prstGeom prst="rect">
            <a:avLst/>
          </a:prstGeom>
          <a:noFill/>
          <a:ln>
            <a:noFill/>
          </a:ln>
        </p:spPr>
        <p:txBody>
          <a:bodyPr lIns="92075" tIns="46025" rIns="92075" bIns="46025" anchor="t" anchorCtr="0">
            <a:noAutofit/>
          </a:bodyPr>
          <a:lstStyle/>
          <a:p>
            <a:pPr>
              <a:spcBef>
                <a:spcPts val="0"/>
              </a:spcBef>
              <a:buNone/>
            </a:pPr>
            <a:endParaRPr/>
          </a:p>
        </p:txBody>
      </p:sp>
      <p:sp>
        <p:nvSpPr>
          <p:cNvPr id="329" name="Shape 329"/>
          <p:cNvSpPr>
            <a:spLocks noGrp="1" noRot="1" noChangeAspect="1"/>
          </p:cNvSpPr>
          <p:nvPr>
            <p:ph type="sldImg" idx="2"/>
          </p:nvPr>
        </p:nvSpPr>
        <p:spPr>
          <a:xfrm>
            <a:off x="1096962"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miter/>
            <a:headEnd type="none" w="med" len="med"/>
            <a:tailEnd type="none" w="med" len="med"/>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Shape 341"/>
          <p:cNvSpPr txBox="1"/>
          <p:nvPr/>
        </p:nvSpPr>
        <p:spPr>
          <a:xfrm>
            <a:off x="3875087" y="8829675"/>
            <a:ext cx="2965449" cy="46513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27</a:t>
            </a:fld>
            <a:endParaRPr lang="en-US" sz="1200" b="0" i="0" u="none" strike="noStrike" cap="none" baseline="0">
              <a:solidFill>
                <a:srgbClr val="000000"/>
              </a:solidFill>
              <a:latin typeface="Arial"/>
              <a:ea typeface="Arial"/>
              <a:cs typeface="Arial"/>
              <a:sym typeface="Arial"/>
            </a:endParaRPr>
          </a:p>
        </p:txBody>
      </p:sp>
      <p:sp>
        <p:nvSpPr>
          <p:cNvPr id="342" name="Shape 342"/>
          <p:cNvSpPr txBox="1">
            <a:spLocks noGrp="1"/>
          </p:cNvSpPr>
          <p:nvPr>
            <p:ph type="body" idx="1"/>
          </p:nvPr>
        </p:nvSpPr>
        <p:spPr>
          <a:xfrm>
            <a:off x="912812" y="4416425"/>
            <a:ext cx="5016500" cy="4183061"/>
          </a:xfrm>
          <a:prstGeom prst="rect">
            <a:avLst/>
          </a:prstGeom>
          <a:noFill/>
          <a:ln>
            <a:noFill/>
          </a:ln>
        </p:spPr>
        <p:txBody>
          <a:bodyPr lIns="92075" tIns="46025" rIns="92075" bIns="46025" anchor="t" anchorCtr="0">
            <a:noAutofit/>
          </a:bodyPr>
          <a:lstStyle/>
          <a:p>
            <a:pPr>
              <a:spcBef>
                <a:spcPts val="0"/>
              </a:spcBef>
              <a:buNone/>
            </a:pPr>
            <a:endParaRPr/>
          </a:p>
        </p:txBody>
      </p:sp>
      <p:sp>
        <p:nvSpPr>
          <p:cNvPr id="343" name="Shape 343"/>
          <p:cNvSpPr>
            <a:spLocks noGrp="1" noRot="1" noChangeAspect="1"/>
          </p:cNvSpPr>
          <p:nvPr>
            <p:ph type="sldImg" idx="2"/>
          </p:nvPr>
        </p:nvSpPr>
        <p:spPr>
          <a:xfrm>
            <a:off x="1096962"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miter/>
            <a:headEnd type="none" w="med" len="med"/>
            <a:tailEnd type="none" w="med" len="med"/>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Shape 357"/>
          <p:cNvSpPr txBox="1"/>
          <p:nvPr/>
        </p:nvSpPr>
        <p:spPr>
          <a:xfrm>
            <a:off x="3875087" y="8829675"/>
            <a:ext cx="2965449" cy="46513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28</a:t>
            </a:fld>
            <a:endParaRPr lang="en-US" sz="1200" b="0" i="0" u="none" strike="noStrike" cap="none" baseline="0">
              <a:solidFill>
                <a:srgbClr val="000000"/>
              </a:solidFill>
              <a:latin typeface="Arial"/>
              <a:ea typeface="Arial"/>
              <a:cs typeface="Arial"/>
              <a:sym typeface="Arial"/>
            </a:endParaRPr>
          </a:p>
        </p:txBody>
      </p:sp>
      <p:sp>
        <p:nvSpPr>
          <p:cNvPr id="358" name="Shape 358"/>
          <p:cNvSpPr txBox="1">
            <a:spLocks noGrp="1"/>
          </p:cNvSpPr>
          <p:nvPr>
            <p:ph type="body" idx="1"/>
          </p:nvPr>
        </p:nvSpPr>
        <p:spPr>
          <a:xfrm>
            <a:off x="912812" y="4416425"/>
            <a:ext cx="5016500" cy="4183061"/>
          </a:xfrm>
          <a:prstGeom prst="rect">
            <a:avLst/>
          </a:prstGeom>
          <a:noFill/>
          <a:ln>
            <a:noFill/>
          </a:ln>
        </p:spPr>
        <p:txBody>
          <a:bodyPr lIns="92075" tIns="46025" rIns="92075" bIns="46025" anchor="t" anchorCtr="0">
            <a:noAutofit/>
          </a:bodyPr>
          <a:lstStyle/>
          <a:p>
            <a:pPr>
              <a:spcBef>
                <a:spcPts val="0"/>
              </a:spcBef>
              <a:buNone/>
            </a:pPr>
            <a:endParaRPr/>
          </a:p>
        </p:txBody>
      </p:sp>
      <p:sp>
        <p:nvSpPr>
          <p:cNvPr id="359" name="Shape 359"/>
          <p:cNvSpPr>
            <a:spLocks noGrp="1" noRot="1" noChangeAspect="1"/>
          </p:cNvSpPr>
          <p:nvPr>
            <p:ph type="sldImg" idx="2"/>
          </p:nvPr>
        </p:nvSpPr>
        <p:spPr>
          <a:xfrm>
            <a:off x="1096962"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miter/>
            <a:headEnd type="none" w="med" len="med"/>
            <a:tailEnd type="none" w="med" len="med"/>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Shape 373"/>
          <p:cNvSpPr txBox="1"/>
          <p:nvPr/>
        </p:nvSpPr>
        <p:spPr>
          <a:xfrm>
            <a:off x="3875087" y="8829675"/>
            <a:ext cx="2965449" cy="46513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29</a:t>
            </a:fld>
            <a:endParaRPr lang="en-US" sz="1200" b="0" i="0" u="none" strike="noStrike" cap="none" baseline="0">
              <a:solidFill>
                <a:srgbClr val="000000"/>
              </a:solidFill>
              <a:latin typeface="Arial"/>
              <a:ea typeface="Arial"/>
              <a:cs typeface="Arial"/>
              <a:sym typeface="Arial"/>
            </a:endParaRPr>
          </a:p>
        </p:txBody>
      </p:sp>
      <p:sp>
        <p:nvSpPr>
          <p:cNvPr id="374" name="Shape 374"/>
          <p:cNvSpPr txBox="1">
            <a:spLocks noGrp="1"/>
          </p:cNvSpPr>
          <p:nvPr>
            <p:ph type="body" idx="1"/>
          </p:nvPr>
        </p:nvSpPr>
        <p:spPr>
          <a:xfrm>
            <a:off x="912812" y="4416425"/>
            <a:ext cx="5016500" cy="4183061"/>
          </a:xfrm>
          <a:prstGeom prst="rect">
            <a:avLst/>
          </a:prstGeom>
          <a:noFill/>
          <a:ln>
            <a:noFill/>
          </a:ln>
        </p:spPr>
        <p:txBody>
          <a:bodyPr lIns="92075" tIns="46025" rIns="92075" bIns="46025" anchor="t" anchorCtr="0">
            <a:noAutofit/>
          </a:bodyPr>
          <a:lstStyle/>
          <a:p>
            <a:pPr>
              <a:spcBef>
                <a:spcPts val="0"/>
              </a:spcBef>
              <a:buNone/>
            </a:pPr>
            <a:endParaRPr/>
          </a:p>
        </p:txBody>
      </p:sp>
      <p:sp>
        <p:nvSpPr>
          <p:cNvPr id="375" name="Shape 375"/>
          <p:cNvSpPr>
            <a:spLocks noGrp="1" noRot="1" noChangeAspect="1"/>
          </p:cNvSpPr>
          <p:nvPr>
            <p:ph type="sldImg" idx="2"/>
          </p:nvPr>
        </p:nvSpPr>
        <p:spPr>
          <a:xfrm>
            <a:off x="1096962"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miter/>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txBox="1"/>
          <p:nvPr/>
        </p:nvSpPr>
        <p:spPr>
          <a:xfrm>
            <a:off x="3875087" y="8829675"/>
            <a:ext cx="2965449" cy="46513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3</a:t>
            </a:fld>
            <a:endParaRPr lang="en-US" sz="1200" b="0" i="0" u="none" strike="noStrike" cap="none" baseline="0">
              <a:solidFill>
                <a:srgbClr val="000000"/>
              </a:solidFill>
              <a:latin typeface="Arial"/>
              <a:ea typeface="Arial"/>
              <a:cs typeface="Arial"/>
              <a:sym typeface="Arial"/>
            </a:endParaRPr>
          </a:p>
        </p:txBody>
      </p:sp>
      <p:sp>
        <p:nvSpPr>
          <p:cNvPr id="131" name="Shape 131"/>
          <p:cNvSpPr>
            <a:spLocks noGrp="1" noRot="1" noChangeAspect="1"/>
          </p:cNvSpPr>
          <p:nvPr>
            <p:ph type="sldImg" idx="2"/>
          </p:nvPr>
        </p:nvSpPr>
        <p:spPr>
          <a:xfrm>
            <a:off x="1112837" y="692150"/>
            <a:ext cx="4618036" cy="34655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32" name="Shape 132"/>
          <p:cNvSpPr txBox="1">
            <a:spLocks noGrp="1"/>
          </p:cNvSpPr>
          <p:nvPr>
            <p:ph type="body" idx="1"/>
          </p:nvPr>
        </p:nvSpPr>
        <p:spPr>
          <a:xfrm>
            <a:off x="912812" y="4387850"/>
            <a:ext cx="5016500" cy="4237036"/>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Shape 391"/>
          <p:cNvSpPr txBox="1"/>
          <p:nvPr/>
        </p:nvSpPr>
        <p:spPr>
          <a:xfrm>
            <a:off x="3875087" y="8829675"/>
            <a:ext cx="2965449" cy="46513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30</a:t>
            </a:fld>
            <a:endParaRPr lang="en-US" sz="1200" b="0" i="0" u="none" strike="noStrike" cap="none" baseline="0">
              <a:solidFill>
                <a:srgbClr val="000000"/>
              </a:solidFill>
              <a:latin typeface="Arial"/>
              <a:ea typeface="Arial"/>
              <a:cs typeface="Arial"/>
              <a:sym typeface="Arial"/>
            </a:endParaRPr>
          </a:p>
        </p:txBody>
      </p:sp>
      <p:sp>
        <p:nvSpPr>
          <p:cNvPr id="392" name="Shape 392"/>
          <p:cNvSpPr txBox="1">
            <a:spLocks noGrp="1"/>
          </p:cNvSpPr>
          <p:nvPr>
            <p:ph type="body" idx="1"/>
          </p:nvPr>
        </p:nvSpPr>
        <p:spPr>
          <a:xfrm>
            <a:off x="912812" y="4416425"/>
            <a:ext cx="5016500" cy="4183061"/>
          </a:xfrm>
          <a:prstGeom prst="rect">
            <a:avLst/>
          </a:prstGeom>
          <a:noFill/>
          <a:ln>
            <a:noFill/>
          </a:ln>
        </p:spPr>
        <p:txBody>
          <a:bodyPr lIns="92075" tIns="46025" rIns="92075" bIns="46025" anchor="t" anchorCtr="0">
            <a:noAutofit/>
          </a:bodyPr>
          <a:lstStyle/>
          <a:p>
            <a:pPr>
              <a:spcBef>
                <a:spcPts val="0"/>
              </a:spcBef>
              <a:buNone/>
            </a:pPr>
            <a:endParaRPr/>
          </a:p>
        </p:txBody>
      </p:sp>
      <p:sp>
        <p:nvSpPr>
          <p:cNvPr id="393" name="Shape 393"/>
          <p:cNvSpPr>
            <a:spLocks noGrp="1" noRot="1" noChangeAspect="1"/>
          </p:cNvSpPr>
          <p:nvPr>
            <p:ph type="sldImg" idx="2"/>
          </p:nvPr>
        </p:nvSpPr>
        <p:spPr>
          <a:xfrm>
            <a:off x="1096962"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miter/>
            <a:headEnd type="none" w="med" len="med"/>
            <a:tailEnd type="none" w="med" len="med"/>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8"/>
        <p:cNvGrpSpPr/>
        <p:nvPr/>
      </p:nvGrpSpPr>
      <p:grpSpPr>
        <a:xfrm>
          <a:off x="0" y="0"/>
          <a:ext cx="0" cy="0"/>
          <a:chOff x="0" y="0"/>
          <a:chExt cx="0" cy="0"/>
        </a:xfrm>
      </p:grpSpPr>
      <p:sp>
        <p:nvSpPr>
          <p:cNvPr id="409" name="Shape 409"/>
          <p:cNvSpPr txBox="1"/>
          <p:nvPr/>
        </p:nvSpPr>
        <p:spPr>
          <a:xfrm>
            <a:off x="3875087" y="8829675"/>
            <a:ext cx="2965449" cy="46513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31</a:t>
            </a:fld>
            <a:endParaRPr lang="en-US" sz="1200" b="0" i="0" u="none" strike="noStrike" cap="none" baseline="0">
              <a:solidFill>
                <a:srgbClr val="000000"/>
              </a:solidFill>
              <a:latin typeface="Arial"/>
              <a:ea typeface="Arial"/>
              <a:cs typeface="Arial"/>
              <a:sym typeface="Arial"/>
            </a:endParaRPr>
          </a:p>
        </p:txBody>
      </p:sp>
      <p:sp>
        <p:nvSpPr>
          <p:cNvPr id="410" name="Shape 410"/>
          <p:cNvSpPr txBox="1">
            <a:spLocks noGrp="1"/>
          </p:cNvSpPr>
          <p:nvPr>
            <p:ph type="body" idx="1"/>
          </p:nvPr>
        </p:nvSpPr>
        <p:spPr>
          <a:xfrm>
            <a:off x="912812" y="4416425"/>
            <a:ext cx="5016500" cy="4183061"/>
          </a:xfrm>
          <a:prstGeom prst="rect">
            <a:avLst/>
          </a:prstGeom>
          <a:noFill/>
          <a:ln>
            <a:noFill/>
          </a:ln>
        </p:spPr>
        <p:txBody>
          <a:bodyPr lIns="92075" tIns="46025" rIns="92075" bIns="46025" anchor="t" anchorCtr="0">
            <a:noAutofit/>
          </a:bodyPr>
          <a:lstStyle/>
          <a:p>
            <a:pPr>
              <a:spcBef>
                <a:spcPts val="0"/>
              </a:spcBef>
              <a:buNone/>
            </a:pPr>
            <a:endParaRPr/>
          </a:p>
        </p:txBody>
      </p:sp>
      <p:sp>
        <p:nvSpPr>
          <p:cNvPr id="411" name="Shape 411"/>
          <p:cNvSpPr>
            <a:spLocks noGrp="1" noRot="1" noChangeAspect="1"/>
          </p:cNvSpPr>
          <p:nvPr>
            <p:ph type="sldImg" idx="2"/>
          </p:nvPr>
        </p:nvSpPr>
        <p:spPr>
          <a:xfrm>
            <a:off x="1096962"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miter/>
            <a:headEnd type="none" w="med" len="med"/>
            <a:tailEnd type="none" w="med" len="med"/>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6"/>
        <p:cNvGrpSpPr/>
        <p:nvPr/>
      </p:nvGrpSpPr>
      <p:grpSpPr>
        <a:xfrm>
          <a:off x="0" y="0"/>
          <a:ext cx="0" cy="0"/>
          <a:chOff x="0" y="0"/>
          <a:chExt cx="0" cy="0"/>
        </a:xfrm>
      </p:grpSpPr>
      <p:sp>
        <p:nvSpPr>
          <p:cNvPr id="417" name="Shape 417"/>
          <p:cNvSpPr txBox="1">
            <a:spLocks noGrp="1"/>
          </p:cNvSpPr>
          <p:nvPr>
            <p:ph type="body" idx="1"/>
          </p:nvPr>
        </p:nvSpPr>
        <p:spPr>
          <a:xfrm>
            <a:off x="684212" y="4416425"/>
            <a:ext cx="5473700" cy="4183061"/>
          </a:xfrm>
          <a:prstGeom prst="rect">
            <a:avLst/>
          </a:prstGeom>
        </p:spPr>
        <p:txBody>
          <a:bodyPr lIns="91425" tIns="91425" rIns="91425" bIns="91425" anchor="ctr" anchorCtr="0">
            <a:noAutofit/>
          </a:bodyPr>
          <a:lstStyle/>
          <a:p>
            <a:pPr>
              <a:spcBef>
                <a:spcPts val="0"/>
              </a:spcBef>
              <a:buNone/>
            </a:pPr>
            <a:endParaRPr/>
          </a:p>
        </p:txBody>
      </p:sp>
      <p:sp>
        <p:nvSpPr>
          <p:cNvPr id="418" name="Shape 418"/>
          <p:cNvSpPr>
            <a:spLocks noGrp="1" noRot="1" noChangeAspect="1"/>
          </p:cNvSpPr>
          <p:nvPr>
            <p:ph type="sldImg" idx="2"/>
          </p:nvPr>
        </p:nvSpPr>
        <p:spPr>
          <a:xfrm>
            <a:off x="1096962"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
        <p:cNvGrpSpPr/>
        <p:nvPr/>
      </p:nvGrpSpPr>
      <p:grpSpPr>
        <a:xfrm>
          <a:off x="0" y="0"/>
          <a:ext cx="0" cy="0"/>
          <a:chOff x="0" y="0"/>
          <a:chExt cx="0" cy="0"/>
        </a:xfrm>
      </p:grpSpPr>
      <p:sp>
        <p:nvSpPr>
          <p:cNvPr id="424" name="Shape 424"/>
          <p:cNvSpPr txBox="1">
            <a:spLocks noGrp="1"/>
          </p:cNvSpPr>
          <p:nvPr>
            <p:ph type="body" idx="1"/>
          </p:nvPr>
        </p:nvSpPr>
        <p:spPr>
          <a:xfrm>
            <a:off x="684212" y="4416425"/>
            <a:ext cx="5473700" cy="4183061"/>
          </a:xfrm>
          <a:prstGeom prst="rect">
            <a:avLst/>
          </a:prstGeom>
        </p:spPr>
        <p:txBody>
          <a:bodyPr lIns="91425" tIns="91425" rIns="91425" bIns="91425" anchor="ctr" anchorCtr="0">
            <a:noAutofit/>
          </a:bodyPr>
          <a:lstStyle/>
          <a:p>
            <a:pPr>
              <a:spcBef>
                <a:spcPts val="0"/>
              </a:spcBef>
              <a:buNone/>
            </a:pPr>
            <a:endParaRPr/>
          </a:p>
        </p:txBody>
      </p:sp>
      <p:sp>
        <p:nvSpPr>
          <p:cNvPr id="425" name="Shape 425"/>
          <p:cNvSpPr>
            <a:spLocks noGrp="1" noRot="1" noChangeAspect="1"/>
          </p:cNvSpPr>
          <p:nvPr>
            <p:ph type="sldImg" idx="2"/>
          </p:nvPr>
        </p:nvSpPr>
        <p:spPr>
          <a:xfrm>
            <a:off x="1096962"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9"/>
        <p:cNvGrpSpPr/>
        <p:nvPr/>
      </p:nvGrpSpPr>
      <p:grpSpPr>
        <a:xfrm>
          <a:off x="0" y="0"/>
          <a:ext cx="0" cy="0"/>
          <a:chOff x="0" y="0"/>
          <a:chExt cx="0" cy="0"/>
        </a:xfrm>
      </p:grpSpPr>
      <p:sp>
        <p:nvSpPr>
          <p:cNvPr id="430" name="Shape 430"/>
          <p:cNvSpPr txBox="1">
            <a:spLocks noGrp="1"/>
          </p:cNvSpPr>
          <p:nvPr>
            <p:ph type="body" idx="1"/>
          </p:nvPr>
        </p:nvSpPr>
        <p:spPr>
          <a:xfrm>
            <a:off x="684212" y="4416425"/>
            <a:ext cx="5473700" cy="4183061"/>
          </a:xfrm>
          <a:prstGeom prst="rect">
            <a:avLst/>
          </a:prstGeom>
        </p:spPr>
        <p:txBody>
          <a:bodyPr lIns="91425" tIns="91425" rIns="91425" bIns="91425" anchor="ctr" anchorCtr="0">
            <a:noAutofit/>
          </a:bodyPr>
          <a:lstStyle/>
          <a:p>
            <a:pPr>
              <a:spcBef>
                <a:spcPts val="0"/>
              </a:spcBef>
              <a:buNone/>
            </a:pPr>
            <a:endParaRPr/>
          </a:p>
        </p:txBody>
      </p:sp>
      <p:sp>
        <p:nvSpPr>
          <p:cNvPr id="431" name="Shape 431"/>
          <p:cNvSpPr>
            <a:spLocks noGrp="1" noRot="1" noChangeAspect="1"/>
          </p:cNvSpPr>
          <p:nvPr>
            <p:ph type="sldImg" idx="2"/>
          </p:nvPr>
        </p:nvSpPr>
        <p:spPr>
          <a:xfrm>
            <a:off x="1096962"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Shape 436"/>
          <p:cNvSpPr txBox="1"/>
          <p:nvPr/>
        </p:nvSpPr>
        <p:spPr>
          <a:xfrm>
            <a:off x="3875087" y="8829675"/>
            <a:ext cx="2965449" cy="46513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35</a:t>
            </a:fld>
            <a:endParaRPr lang="en-US" sz="1200" b="0" i="0" u="none" strike="noStrike" cap="none" baseline="0">
              <a:solidFill>
                <a:srgbClr val="000000"/>
              </a:solidFill>
              <a:latin typeface="Arial"/>
              <a:ea typeface="Arial"/>
              <a:cs typeface="Arial"/>
              <a:sym typeface="Arial"/>
            </a:endParaRPr>
          </a:p>
        </p:txBody>
      </p:sp>
      <p:sp>
        <p:nvSpPr>
          <p:cNvPr id="437" name="Shape 437"/>
          <p:cNvSpPr>
            <a:spLocks noGrp="1" noRot="1" noChangeAspect="1"/>
          </p:cNvSpPr>
          <p:nvPr>
            <p:ph type="sldImg" idx="2"/>
          </p:nvPr>
        </p:nvSpPr>
        <p:spPr>
          <a:xfrm>
            <a:off x="1112837" y="692150"/>
            <a:ext cx="4618036" cy="34655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38" name="Shape 438"/>
          <p:cNvSpPr txBox="1">
            <a:spLocks noGrp="1"/>
          </p:cNvSpPr>
          <p:nvPr>
            <p:ph type="body" idx="1"/>
          </p:nvPr>
        </p:nvSpPr>
        <p:spPr>
          <a:xfrm>
            <a:off x="912812" y="4387850"/>
            <a:ext cx="5016500" cy="4237036"/>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2"/>
        <p:cNvGrpSpPr/>
        <p:nvPr/>
      </p:nvGrpSpPr>
      <p:grpSpPr>
        <a:xfrm>
          <a:off x="0" y="0"/>
          <a:ext cx="0" cy="0"/>
          <a:chOff x="0" y="0"/>
          <a:chExt cx="0" cy="0"/>
        </a:xfrm>
      </p:grpSpPr>
      <p:sp>
        <p:nvSpPr>
          <p:cNvPr id="443" name="Shape 443"/>
          <p:cNvSpPr txBox="1"/>
          <p:nvPr/>
        </p:nvSpPr>
        <p:spPr>
          <a:xfrm>
            <a:off x="3875087" y="8829675"/>
            <a:ext cx="2965449" cy="46513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36</a:t>
            </a:fld>
            <a:endParaRPr lang="en-US" sz="1200" b="0" i="0" u="none" strike="noStrike" cap="none" baseline="0">
              <a:solidFill>
                <a:srgbClr val="000000"/>
              </a:solidFill>
              <a:latin typeface="Arial"/>
              <a:ea typeface="Arial"/>
              <a:cs typeface="Arial"/>
              <a:sym typeface="Arial"/>
            </a:endParaRPr>
          </a:p>
        </p:txBody>
      </p:sp>
      <p:sp>
        <p:nvSpPr>
          <p:cNvPr id="444" name="Shape 444"/>
          <p:cNvSpPr>
            <a:spLocks noGrp="1" noRot="1" noChangeAspect="1"/>
          </p:cNvSpPr>
          <p:nvPr>
            <p:ph type="sldImg" idx="2"/>
          </p:nvPr>
        </p:nvSpPr>
        <p:spPr>
          <a:xfrm>
            <a:off x="1112837" y="692150"/>
            <a:ext cx="4618036" cy="34655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45" name="Shape 445"/>
          <p:cNvSpPr txBox="1">
            <a:spLocks noGrp="1"/>
          </p:cNvSpPr>
          <p:nvPr>
            <p:ph type="body" idx="1"/>
          </p:nvPr>
        </p:nvSpPr>
        <p:spPr>
          <a:xfrm>
            <a:off x="912812" y="4387850"/>
            <a:ext cx="5016500" cy="4237036"/>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9"/>
        <p:cNvGrpSpPr/>
        <p:nvPr/>
      </p:nvGrpSpPr>
      <p:grpSpPr>
        <a:xfrm>
          <a:off x="0" y="0"/>
          <a:ext cx="0" cy="0"/>
          <a:chOff x="0" y="0"/>
          <a:chExt cx="0" cy="0"/>
        </a:xfrm>
      </p:grpSpPr>
      <p:sp>
        <p:nvSpPr>
          <p:cNvPr id="450" name="Shape 450"/>
          <p:cNvSpPr txBox="1">
            <a:spLocks noGrp="1"/>
          </p:cNvSpPr>
          <p:nvPr>
            <p:ph type="body" idx="1"/>
          </p:nvPr>
        </p:nvSpPr>
        <p:spPr>
          <a:xfrm>
            <a:off x="684212" y="4416425"/>
            <a:ext cx="5473700" cy="4183061"/>
          </a:xfrm>
          <a:prstGeom prst="rect">
            <a:avLst/>
          </a:prstGeom>
        </p:spPr>
        <p:txBody>
          <a:bodyPr lIns="91425" tIns="91425" rIns="91425" bIns="91425" anchor="ctr" anchorCtr="0">
            <a:noAutofit/>
          </a:bodyPr>
          <a:lstStyle/>
          <a:p>
            <a:pPr>
              <a:spcBef>
                <a:spcPts val="0"/>
              </a:spcBef>
              <a:buNone/>
            </a:pPr>
            <a:endParaRPr/>
          </a:p>
        </p:txBody>
      </p:sp>
      <p:sp>
        <p:nvSpPr>
          <p:cNvPr id="451" name="Shape 451"/>
          <p:cNvSpPr>
            <a:spLocks noGrp="1" noRot="1" noChangeAspect="1"/>
          </p:cNvSpPr>
          <p:nvPr>
            <p:ph type="sldImg" idx="2"/>
          </p:nvPr>
        </p:nvSpPr>
        <p:spPr>
          <a:xfrm>
            <a:off x="1096962"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Shape 456"/>
          <p:cNvSpPr txBox="1">
            <a:spLocks noGrp="1"/>
          </p:cNvSpPr>
          <p:nvPr>
            <p:ph type="body" idx="1"/>
          </p:nvPr>
        </p:nvSpPr>
        <p:spPr>
          <a:xfrm>
            <a:off x="684212" y="4416425"/>
            <a:ext cx="5473700" cy="4183061"/>
          </a:xfrm>
          <a:prstGeom prst="rect">
            <a:avLst/>
          </a:prstGeom>
        </p:spPr>
        <p:txBody>
          <a:bodyPr lIns="91425" tIns="91425" rIns="91425" bIns="91425" anchor="ctr" anchorCtr="0">
            <a:noAutofit/>
          </a:bodyPr>
          <a:lstStyle/>
          <a:p>
            <a:pPr>
              <a:spcBef>
                <a:spcPts val="0"/>
              </a:spcBef>
              <a:buNone/>
            </a:pPr>
            <a:endParaRPr/>
          </a:p>
        </p:txBody>
      </p:sp>
      <p:sp>
        <p:nvSpPr>
          <p:cNvPr id="457" name="Shape 457"/>
          <p:cNvSpPr>
            <a:spLocks noGrp="1" noRot="1" noChangeAspect="1"/>
          </p:cNvSpPr>
          <p:nvPr>
            <p:ph type="sldImg" idx="2"/>
          </p:nvPr>
        </p:nvSpPr>
        <p:spPr>
          <a:xfrm>
            <a:off x="1096962"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1"/>
        <p:cNvGrpSpPr/>
        <p:nvPr/>
      </p:nvGrpSpPr>
      <p:grpSpPr>
        <a:xfrm>
          <a:off x="0" y="0"/>
          <a:ext cx="0" cy="0"/>
          <a:chOff x="0" y="0"/>
          <a:chExt cx="0" cy="0"/>
        </a:xfrm>
      </p:grpSpPr>
      <p:sp>
        <p:nvSpPr>
          <p:cNvPr id="462" name="Shape 462"/>
          <p:cNvSpPr txBox="1">
            <a:spLocks noGrp="1"/>
          </p:cNvSpPr>
          <p:nvPr>
            <p:ph type="body" idx="1"/>
          </p:nvPr>
        </p:nvSpPr>
        <p:spPr>
          <a:xfrm>
            <a:off x="684212" y="4416425"/>
            <a:ext cx="5473700" cy="4183061"/>
          </a:xfrm>
          <a:prstGeom prst="rect">
            <a:avLst/>
          </a:prstGeom>
        </p:spPr>
        <p:txBody>
          <a:bodyPr lIns="91425" tIns="91425" rIns="91425" bIns="91425" anchor="ctr" anchorCtr="0">
            <a:noAutofit/>
          </a:bodyPr>
          <a:lstStyle/>
          <a:p>
            <a:pPr>
              <a:spcBef>
                <a:spcPts val="0"/>
              </a:spcBef>
              <a:buNone/>
            </a:pPr>
            <a:endParaRPr/>
          </a:p>
        </p:txBody>
      </p:sp>
      <p:sp>
        <p:nvSpPr>
          <p:cNvPr id="463" name="Shape 463"/>
          <p:cNvSpPr>
            <a:spLocks noGrp="1" noRot="1" noChangeAspect="1"/>
          </p:cNvSpPr>
          <p:nvPr>
            <p:ph type="sldImg" idx="2"/>
          </p:nvPr>
        </p:nvSpPr>
        <p:spPr>
          <a:xfrm>
            <a:off x="1096962"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txBox="1"/>
          <p:nvPr/>
        </p:nvSpPr>
        <p:spPr>
          <a:xfrm>
            <a:off x="3875087" y="8829675"/>
            <a:ext cx="2965449" cy="46513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4</a:t>
            </a:fld>
            <a:endParaRPr lang="en-US" sz="1200" b="0" i="0" u="none" strike="noStrike" cap="none" baseline="0">
              <a:solidFill>
                <a:srgbClr val="000000"/>
              </a:solidFill>
              <a:latin typeface="Arial"/>
              <a:ea typeface="Arial"/>
              <a:cs typeface="Arial"/>
              <a:sym typeface="Arial"/>
            </a:endParaRPr>
          </a:p>
        </p:txBody>
      </p:sp>
      <p:sp>
        <p:nvSpPr>
          <p:cNvPr id="138" name="Shape 138"/>
          <p:cNvSpPr>
            <a:spLocks noGrp="1" noRot="1" noChangeAspect="1"/>
          </p:cNvSpPr>
          <p:nvPr>
            <p:ph type="sldImg" idx="2"/>
          </p:nvPr>
        </p:nvSpPr>
        <p:spPr>
          <a:xfrm>
            <a:off x="1096962"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39" name="Shape 139"/>
          <p:cNvSpPr txBox="1">
            <a:spLocks noGrp="1"/>
          </p:cNvSpPr>
          <p:nvPr>
            <p:ph type="body" idx="1"/>
          </p:nvPr>
        </p:nvSpPr>
        <p:spPr>
          <a:xfrm>
            <a:off x="912812" y="4416425"/>
            <a:ext cx="5016500" cy="4183061"/>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7"/>
        <p:cNvGrpSpPr/>
        <p:nvPr/>
      </p:nvGrpSpPr>
      <p:grpSpPr>
        <a:xfrm>
          <a:off x="0" y="0"/>
          <a:ext cx="0" cy="0"/>
          <a:chOff x="0" y="0"/>
          <a:chExt cx="0" cy="0"/>
        </a:xfrm>
      </p:grpSpPr>
      <p:sp>
        <p:nvSpPr>
          <p:cNvPr id="468" name="Shape 468"/>
          <p:cNvSpPr txBox="1"/>
          <p:nvPr/>
        </p:nvSpPr>
        <p:spPr>
          <a:xfrm>
            <a:off x="3875087" y="8829675"/>
            <a:ext cx="2965449" cy="46513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40</a:t>
            </a:fld>
            <a:endParaRPr lang="en-US" sz="1200" b="0" i="0" u="none" strike="noStrike" cap="none" baseline="0">
              <a:solidFill>
                <a:srgbClr val="000000"/>
              </a:solidFill>
              <a:latin typeface="Arial"/>
              <a:ea typeface="Arial"/>
              <a:cs typeface="Arial"/>
              <a:sym typeface="Arial"/>
            </a:endParaRPr>
          </a:p>
        </p:txBody>
      </p:sp>
      <p:sp>
        <p:nvSpPr>
          <p:cNvPr id="469" name="Shape 469"/>
          <p:cNvSpPr>
            <a:spLocks noGrp="1" noRot="1" noChangeAspect="1"/>
          </p:cNvSpPr>
          <p:nvPr>
            <p:ph type="sldImg" idx="2"/>
          </p:nvPr>
        </p:nvSpPr>
        <p:spPr>
          <a:xfrm>
            <a:off x="1112837" y="692150"/>
            <a:ext cx="4618036" cy="34655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70" name="Shape 470"/>
          <p:cNvSpPr txBox="1">
            <a:spLocks noGrp="1"/>
          </p:cNvSpPr>
          <p:nvPr>
            <p:ph type="body" idx="1"/>
          </p:nvPr>
        </p:nvSpPr>
        <p:spPr>
          <a:xfrm>
            <a:off x="912812" y="4387850"/>
            <a:ext cx="5016500" cy="4237036"/>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4"/>
        <p:cNvGrpSpPr/>
        <p:nvPr/>
      </p:nvGrpSpPr>
      <p:grpSpPr>
        <a:xfrm>
          <a:off x="0" y="0"/>
          <a:ext cx="0" cy="0"/>
          <a:chOff x="0" y="0"/>
          <a:chExt cx="0" cy="0"/>
        </a:xfrm>
      </p:grpSpPr>
      <p:sp>
        <p:nvSpPr>
          <p:cNvPr id="475" name="Shape 475"/>
          <p:cNvSpPr txBox="1"/>
          <p:nvPr/>
        </p:nvSpPr>
        <p:spPr>
          <a:xfrm>
            <a:off x="3875087" y="8829675"/>
            <a:ext cx="2965449" cy="46513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41</a:t>
            </a:fld>
            <a:endParaRPr lang="en-US" sz="1200" b="0" i="0" u="none" strike="noStrike" cap="none" baseline="0">
              <a:solidFill>
                <a:srgbClr val="000000"/>
              </a:solidFill>
              <a:latin typeface="Arial"/>
              <a:ea typeface="Arial"/>
              <a:cs typeface="Arial"/>
              <a:sym typeface="Arial"/>
            </a:endParaRPr>
          </a:p>
        </p:txBody>
      </p:sp>
      <p:sp>
        <p:nvSpPr>
          <p:cNvPr id="476" name="Shape 476"/>
          <p:cNvSpPr>
            <a:spLocks noGrp="1" noRot="1" noChangeAspect="1"/>
          </p:cNvSpPr>
          <p:nvPr>
            <p:ph type="sldImg" idx="2"/>
          </p:nvPr>
        </p:nvSpPr>
        <p:spPr>
          <a:xfrm>
            <a:off x="1112837" y="692150"/>
            <a:ext cx="4618036" cy="34655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77" name="Shape 477"/>
          <p:cNvSpPr txBox="1">
            <a:spLocks noGrp="1"/>
          </p:cNvSpPr>
          <p:nvPr>
            <p:ph type="body" idx="1"/>
          </p:nvPr>
        </p:nvSpPr>
        <p:spPr>
          <a:xfrm>
            <a:off x="912812" y="4387850"/>
            <a:ext cx="5016500" cy="4237036"/>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1"/>
        <p:cNvGrpSpPr/>
        <p:nvPr/>
      </p:nvGrpSpPr>
      <p:grpSpPr>
        <a:xfrm>
          <a:off x="0" y="0"/>
          <a:ext cx="0" cy="0"/>
          <a:chOff x="0" y="0"/>
          <a:chExt cx="0" cy="0"/>
        </a:xfrm>
      </p:grpSpPr>
      <p:sp>
        <p:nvSpPr>
          <p:cNvPr id="482" name="Shape 482"/>
          <p:cNvSpPr txBox="1"/>
          <p:nvPr/>
        </p:nvSpPr>
        <p:spPr>
          <a:xfrm>
            <a:off x="3875087" y="8829675"/>
            <a:ext cx="2965449" cy="46513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42</a:t>
            </a:fld>
            <a:endParaRPr lang="en-US" sz="1200" b="0" i="0" u="none" strike="noStrike" cap="none" baseline="0">
              <a:solidFill>
                <a:srgbClr val="000000"/>
              </a:solidFill>
              <a:latin typeface="Arial"/>
              <a:ea typeface="Arial"/>
              <a:cs typeface="Arial"/>
              <a:sym typeface="Arial"/>
            </a:endParaRPr>
          </a:p>
        </p:txBody>
      </p:sp>
      <p:sp>
        <p:nvSpPr>
          <p:cNvPr id="483" name="Shape 483"/>
          <p:cNvSpPr>
            <a:spLocks noGrp="1" noRot="1" noChangeAspect="1"/>
          </p:cNvSpPr>
          <p:nvPr>
            <p:ph type="sldImg" idx="2"/>
          </p:nvPr>
        </p:nvSpPr>
        <p:spPr>
          <a:xfrm>
            <a:off x="1112837" y="692150"/>
            <a:ext cx="4618036" cy="34655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84" name="Shape 484"/>
          <p:cNvSpPr txBox="1">
            <a:spLocks noGrp="1"/>
          </p:cNvSpPr>
          <p:nvPr>
            <p:ph type="body" idx="1"/>
          </p:nvPr>
        </p:nvSpPr>
        <p:spPr>
          <a:xfrm>
            <a:off x="912812" y="4387850"/>
            <a:ext cx="5016500" cy="4237036"/>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8"/>
        <p:cNvGrpSpPr/>
        <p:nvPr/>
      </p:nvGrpSpPr>
      <p:grpSpPr>
        <a:xfrm>
          <a:off x="0" y="0"/>
          <a:ext cx="0" cy="0"/>
          <a:chOff x="0" y="0"/>
          <a:chExt cx="0" cy="0"/>
        </a:xfrm>
      </p:grpSpPr>
      <p:sp>
        <p:nvSpPr>
          <p:cNvPr id="489" name="Shape 489"/>
          <p:cNvSpPr txBox="1"/>
          <p:nvPr/>
        </p:nvSpPr>
        <p:spPr>
          <a:xfrm>
            <a:off x="3875087" y="8829675"/>
            <a:ext cx="2965449" cy="46513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43</a:t>
            </a:fld>
            <a:endParaRPr lang="en-US" sz="1200" b="0" i="0" u="none" strike="noStrike" cap="none" baseline="0">
              <a:solidFill>
                <a:srgbClr val="000000"/>
              </a:solidFill>
              <a:latin typeface="Arial"/>
              <a:ea typeface="Arial"/>
              <a:cs typeface="Arial"/>
              <a:sym typeface="Arial"/>
            </a:endParaRPr>
          </a:p>
        </p:txBody>
      </p:sp>
      <p:sp>
        <p:nvSpPr>
          <p:cNvPr id="490" name="Shape 490"/>
          <p:cNvSpPr>
            <a:spLocks noGrp="1" noRot="1" noChangeAspect="1"/>
          </p:cNvSpPr>
          <p:nvPr>
            <p:ph type="sldImg" idx="2"/>
          </p:nvPr>
        </p:nvSpPr>
        <p:spPr>
          <a:xfrm>
            <a:off x="1112837" y="692150"/>
            <a:ext cx="4618036" cy="34655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91" name="Shape 491"/>
          <p:cNvSpPr txBox="1">
            <a:spLocks noGrp="1"/>
          </p:cNvSpPr>
          <p:nvPr>
            <p:ph type="body" idx="1"/>
          </p:nvPr>
        </p:nvSpPr>
        <p:spPr>
          <a:xfrm>
            <a:off x="912812" y="4387850"/>
            <a:ext cx="5016500" cy="4237036"/>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5"/>
        <p:cNvGrpSpPr/>
        <p:nvPr/>
      </p:nvGrpSpPr>
      <p:grpSpPr>
        <a:xfrm>
          <a:off x="0" y="0"/>
          <a:ext cx="0" cy="0"/>
          <a:chOff x="0" y="0"/>
          <a:chExt cx="0" cy="0"/>
        </a:xfrm>
      </p:grpSpPr>
      <p:sp>
        <p:nvSpPr>
          <p:cNvPr id="496" name="Shape 496"/>
          <p:cNvSpPr txBox="1">
            <a:spLocks noGrp="1"/>
          </p:cNvSpPr>
          <p:nvPr>
            <p:ph type="body" idx="1"/>
          </p:nvPr>
        </p:nvSpPr>
        <p:spPr>
          <a:xfrm>
            <a:off x="684212" y="4416425"/>
            <a:ext cx="5473700" cy="4183061"/>
          </a:xfrm>
          <a:prstGeom prst="rect">
            <a:avLst/>
          </a:prstGeom>
        </p:spPr>
        <p:txBody>
          <a:bodyPr lIns="91425" tIns="91425" rIns="91425" bIns="91425" anchor="ctr" anchorCtr="0">
            <a:noAutofit/>
          </a:bodyPr>
          <a:lstStyle/>
          <a:p>
            <a:pPr>
              <a:spcBef>
                <a:spcPts val="0"/>
              </a:spcBef>
              <a:buNone/>
            </a:pPr>
            <a:endParaRPr/>
          </a:p>
        </p:txBody>
      </p:sp>
      <p:sp>
        <p:nvSpPr>
          <p:cNvPr id="497" name="Shape 497"/>
          <p:cNvSpPr>
            <a:spLocks noGrp="1" noRot="1" noChangeAspect="1"/>
          </p:cNvSpPr>
          <p:nvPr>
            <p:ph type="sldImg" idx="2"/>
          </p:nvPr>
        </p:nvSpPr>
        <p:spPr>
          <a:xfrm>
            <a:off x="1096962"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1"/>
        <p:cNvGrpSpPr/>
        <p:nvPr/>
      </p:nvGrpSpPr>
      <p:grpSpPr>
        <a:xfrm>
          <a:off x="0" y="0"/>
          <a:ext cx="0" cy="0"/>
          <a:chOff x="0" y="0"/>
          <a:chExt cx="0" cy="0"/>
        </a:xfrm>
      </p:grpSpPr>
      <p:sp>
        <p:nvSpPr>
          <p:cNvPr id="502" name="Shape 502"/>
          <p:cNvSpPr txBox="1">
            <a:spLocks noGrp="1"/>
          </p:cNvSpPr>
          <p:nvPr>
            <p:ph type="body" idx="1"/>
          </p:nvPr>
        </p:nvSpPr>
        <p:spPr>
          <a:xfrm>
            <a:off x="684212" y="4416425"/>
            <a:ext cx="5473700" cy="4183061"/>
          </a:xfrm>
          <a:prstGeom prst="rect">
            <a:avLst/>
          </a:prstGeom>
        </p:spPr>
        <p:txBody>
          <a:bodyPr lIns="91425" tIns="91425" rIns="91425" bIns="91425" anchor="ctr" anchorCtr="0">
            <a:noAutofit/>
          </a:bodyPr>
          <a:lstStyle/>
          <a:p>
            <a:pPr>
              <a:spcBef>
                <a:spcPts val="0"/>
              </a:spcBef>
              <a:buNone/>
            </a:pPr>
            <a:endParaRPr/>
          </a:p>
        </p:txBody>
      </p:sp>
      <p:sp>
        <p:nvSpPr>
          <p:cNvPr id="503" name="Shape 503"/>
          <p:cNvSpPr>
            <a:spLocks noGrp="1" noRot="1" noChangeAspect="1"/>
          </p:cNvSpPr>
          <p:nvPr>
            <p:ph type="sldImg" idx="2"/>
          </p:nvPr>
        </p:nvSpPr>
        <p:spPr>
          <a:xfrm>
            <a:off x="1096962"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7"/>
        <p:cNvGrpSpPr/>
        <p:nvPr/>
      </p:nvGrpSpPr>
      <p:grpSpPr>
        <a:xfrm>
          <a:off x="0" y="0"/>
          <a:ext cx="0" cy="0"/>
          <a:chOff x="0" y="0"/>
          <a:chExt cx="0" cy="0"/>
        </a:xfrm>
      </p:grpSpPr>
      <p:sp>
        <p:nvSpPr>
          <p:cNvPr id="508" name="Shape 508"/>
          <p:cNvSpPr txBox="1">
            <a:spLocks noGrp="1"/>
          </p:cNvSpPr>
          <p:nvPr>
            <p:ph type="body" idx="1"/>
          </p:nvPr>
        </p:nvSpPr>
        <p:spPr>
          <a:xfrm>
            <a:off x="684212" y="4416425"/>
            <a:ext cx="5473700" cy="4183061"/>
          </a:xfrm>
          <a:prstGeom prst="rect">
            <a:avLst/>
          </a:prstGeom>
        </p:spPr>
        <p:txBody>
          <a:bodyPr lIns="91425" tIns="91425" rIns="91425" bIns="91425" anchor="ctr" anchorCtr="0">
            <a:noAutofit/>
          </a:bodyPr>
          <a:lstStyle/>
          <a:p>
            <a:pPr>
              <a:spcBef>
                <a:spcPts val="0"/>
              </a:spcBef>
              <a:buNone/>
            </a:pPr>
            <a:endParaRPr/>
          </a:p>
        </p:txBody>
      </p:sp>
      <p:sp>
        <p:nvSpPr>
          <p:cNvPr id="509" name="Shape 509"/>
          <p:cNvSpPr>
            <a:spLocks noGrp="1" noRot="1" noChangeAspect="1"/>
          </p:cNvSpPr>
          <p:nvPr>
            <p:ph type="sldImg" idx="2"/>
          </p:nvPr>
        </p:nvSpPr>
        <p:spPr>
          <a:xfrm>
            <a:off x="1096962"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3"/>
        <p:cNvGrpSpPr/>
        <p:nvPr/>
      </p:nvGrpSpPr>
      <p:grpSpPr>
        <a:xfrm>
          <a:off x="0" y="0"/>
          <a:ext cx="0" cy="0"/>
          <a:chOff x="0" y="0"/>
          <a:chExt cx="0" cy="0"/>
        </a:xfrm>
      </p:grpSpPr>
      <p:sp>
        <p:nvSpPr>
          <p:cNvPr id="514" name="Shape 514"/>
          <p:cNvSpPr txBox="1">
            <a:spLocks noGrp="1"/>
          </p:cNvSpPr>
          <p:nvPr>
            <p:ph type="body" idx="1"/>
          </p:nvPr>
        </p:nvSpPr>
        <p:spPr>
          <a:xfrm>
            <a:off x="684212" y="4416425"/>
            <a:ext cx="5473700" cy="4183061"/>
          </a:xfrm>
          <a:prstGeom prst="rect">
            <a:avLst/>
          </a:prstGeom>
        </p:spPr>
        <p:txBody>
          <a:bodyPr lIns="91425" tIns="91425" rIns="91425" bIns="91425" anchor="ctr" anchorCtr="0">
            <a:noAutofit/>
          </a:bodyPr>
          <a:lstStyle/>
          <a:p>
            <a:pPr>
              <a:spcBef>
                <a:spcPts val="0"/>
              </a:spcBef>
              <a:buNone/>
            </a:pPr>
            <a:endParaRPr/>
          </a:p>
        </p:txBody>
      </p:sp>
      <p:sp>
        <p:nvSpPr>
          <p:cNvPr id="515" name="Shape 515"/>
          <p:cNvSpPr>
            <a:spLocks noGrp="1" noRot="1" noChangeAspect="1"/>
          </p:cNvSpPr>
          <p:nvPr>
            <p:ph type="sldImg" idx="2"/>
          </p:nvPr>
        </p:nvSpPr>
        <p:spPr>
          <a:xfrm>
            <a:off x="1096962"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9"/>
        <p:cNvGrpSpPr/>
        <p:nvPr/>
      </p:nvGrpSpPr>
      <p:grpSpPr>
        <a:xfrm>
          <a:off x="0" y="0"/>
          <a:ext cx="0" cy="0"/>
          <a:chOff x="0" y="0"/>
          <a:chExt cx="0" cy="0"/>
        </a:xfrm>
      </p:grpSpPr>
      <p:sp>
        <p:nvSpPr>
          <p:cNvPr id="520" name="Shape 520"/>
          <p:cNvSpPr txBox="1">
            <a:spLocks noGrp="1"/>
          </p:cNvSpPr>
          <p:nvPr>
            <p:ph type="body" idx="1"/>
          </p:nvPr>
        </p:nvSpPr>
        <p:spPr>
          <a:xfrm>
            <a:off x="684212" y="4416425"/>
            <a:ext cx="5473700" cy="4183061"/>
          </a:xfrm>
          <a:prstGeom prst="rect">
            <a:avLst/>
          </a:prstGeom>
        </p:spPr>
        <p:txBody>
          <a:bodyPr lIns="91425" tIns="91425" rIns="91425" bIns="91425" anchor="ctr" anchorCtr="0">
            <a:noAutofit/>
          </a:bodyPr>
          <a:lstStyle/>
          <a:p>
            <a:pPr>
              <a:spcBef>
                <a:spcPts val="0"/>
              </a:spcBef>
              <a:buNone/>
            </a:pPr>
            <a:endParaRPr/>
          </a:p>
        </p:txBody>
      </p:sp>
      <p:sp>
        <p:nvSpPr>
          <p:cNvPr id="521" name="Shape 521"/>
          <p:cNvSpPr>
            <a:spLocks noGrp="1" noRot="1" noChangeAspect="1"/>
          </p:cNvSpPr>
          <p:nvPr>
            <p:ph type="sldImg" idx="2"/>
          </p:nvPr>
        </p:nvSpPr>
        <p:spPr>
          <a:xfrm>
            <a:off x="1096962"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txBox="1"/>
          <p:nvPr/>
        </p:nvSpPr>
        <p:spPr>
          <a:xfrm>
            <a:off x="3875087" y="8829675"/>
            <a:ext cx="2965449" cy="46513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5</a:t>
            </a:fld>
            <a:endParaRPr lang="en-US" sz="1200" b="0" i="0" u="none" strike="noStrike" cap="none" baseline="0">
              <a:solidFill>
                <a:srgbClr val="000000"/>
              </a:solidFill>
              <a:latin typeface="Arial"/>
              <a:ea typeface="Arial"/>
              <a:cs typeface="Arial"/>
              <a:sym typeface="Arial"/>
            </a:endParaRPr>
          </a:p>
        </p:txBody>
      </p:sp>
      <p:sp>
        <p:nvSpPr>
          <p:cNvPr id="145" name="Shape 145"/>
          <p:cNvSpPr>
            <a:spLocks noGrp="1" noRot="1" noChangeAspect="1"/>
          </p:cNvSpPr>
          <p:nvPr>
            <p:ph type="sldImg" idx="2"/>
          </p:nvPr>
        </p:nvSpPr>
        <p:spPr>
          <a:xfrm>
            <a:off x="1112837" y="692150"/>
            <a:ext cx="4618036" cy="34655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46" name="Shape 146"/>
          <p:cNvSpPr txBox="1">
            <a:spLocks noGrp="1"/>
          </p:cNvSpPr>
          <p:nvPr>
            <p:ph type="body" idx="1"/>
          </p:nvPr>
        </p:nvSpPr>
        <p:spPr>
          <a:xfrm>
            <a:off x="912812" y="4387850"/>
            <a:ext cx="5016500" cy="4237036"/>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txBox="1"/>
          <p:nvPr/>
        </p:nvSpPr>
        <p:spPr>
          <a:xfrm>
            <a:off x="3875087" y="8829675"/>
            <a:ext cx="2965449" cy="46513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6</a:t>
            </a:fld>
            <a:endParaRPr lang="en-US" sz="1200" b="0" i="0" u="none" strike="noStrike" cap="none" baseline="0">
              <a:solidFill>
                <a:srgbClr val="000000"/>
              </a:solidFill>
              <a:latin typeface="Arial"/>
              <a:ea typeface="Arial"/>
              <a:cs typeface="Arial"/>
              <a:sym typeface="Arial"/>
            </a:endParaRPr>
          </a:p>
        </p:txBody>
      </p:sp>
      <p:sp>
        <p:nvSpPr>
          <p:cNvPr id="156" name="Shape 156"/>
          <p:cNvSpPr>
            <a:spLocks noGrp="1" noRot="1" noChangeAspect="1"/>
          </p:cNvSpPr>
          <p:nvPr>
            <p:ph type="sldImg" idx="2"/>
          </p:nvPr>
        </p:nvSpPr>
        <p:spPr>
          <a:xfrm>
            <a:off x="1112837" y="692150"/>
            <a:ext cx="4618036" cy="34655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57" name="Shape 157"/>
          <p:cNvSpPr txBox="1">
            <a:spLocks noGrp="1"/>
          </p:cNvSpPr>
          <p:nvPr>
            <p:ph type="body" idx="1"/>
          </p:nvPr>
        </p:nvSpPr>
        <p:spPr>
          <a:xfrm>
            <a:off x="912812" y="4387850"/>
            <a:ext cx="5016500" cy="4237036"/>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txBox="1"/>
          <p:nvPr/>
        </p:nvSpPr>
        <p:spPr>
          <a:xfrm>
            <a:off x="3875087" y="8829675"/>
            <a:ext cx="2965449" cy="46513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7</a:t>
            </a:fld>
            <a:endParaRPr lang="en-US" sz="1200" b="0" i="0" u="none" strike="noStrike" cap="none" baseline="0">
              <a:solidFill>
                <a:srgbClr val="000000"/>
              </a:solidFill>
              <a:latin typeface="Arial"/>
              <a:ea typeface="Arial"/>
              <a:cs typeface="Arial"/>
              <a:sym typeface="Arial"/>
            </a:endParaRPr>
          </a:p>
        </p:txBody>
      </p:sp>
      <p:sp>
        <p:nvSpPr>
          <p:cNvPr id="163" name="Shape 163"/>
          <p:cNvSpPr>
            <a:spLocks noGrp="1" noRot="1" noChangeAspect="1"/>
          </p:cNvSpPr>
          <p:nvPr>
            <p:ph type="sldImg" idx="2"/>
          </p:nvPr>
        </p:nvSpPr>
        <p:spPr>
          <a:xfrm>
            <a:off x="1112837" y="692150"/>
            <a:ext cx="4618036" cy="34655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64" name="Shape 164"/>
          <p:cNvSpPr txBox="1">
            <a:spLocks noGrp="1"/>
          </p:cNvSpPr>
          <p:nvPr>
            <p:ph type="body" idx="1"/>
          </p:nvPr>
        </p:nvSpPr>
        <p:spPr>
          <a:xfrm>
            <a:off x="912812" y="4387850"/>
            <a:ext cx="5016500" cy="4237036"/>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txBox="1"/>
          <p:nvPr/>
        </p:nvSpPr>
        <p:spPr>
          <a:xfrm>
            <a:off x="3875087" y="8829675"/>
            <a:ext cx="2965449" cy="46513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8</a:t>
            </a:fld>
            <a:endParaRPr lang="en-US" sz="1200" b="0" i="0" u="none" strike="noStrike" cap="none" baseline="0">
              <a:solidFill>
                <a:srgbClr val="000000"/>
              </a:solidFill>
              <a:latin typeface="Arial"/>
              <a:ea typeface="Arial"/>
              <a:cs typeface="Arial"/>
              <a:sym typeface="Arial"/>
            </a:endParaRPr>
          </a:p>
        </p:txBody>
      </p:sp>
      <p:sp>
        <p:nvSpPr>
          <p:cNvPr id="170" name="Shape 170"/>
          <p:cNvSpPr>
            <a:spLocks noGrp="1" noRot="1" noChangeAspect="1"/>
          </p:cNvSpPr>
          <p:nvPr>
            <p:ph type="sldImg" idx="2"/>
          </p:nvPr>
        </p:nvSpPr>
        <p:spPr>
          <a:xfrm>
            <a:off x="1112837" y="692150"/>
            <a:ext cx="4618036" cy="34655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71" name="Shape 171"/>
          <p:cNvSpPr txBox="1">
            <a:spLocks noGrp="1"/>
          </p:cNvSpPr>
          <p:nvPr>
            <p:ph type="body" idx="1"/>
          </p:nvPr>
        </p:nvSpPr>
        <p:spPr>
          <a:xfrm>
            <a:off x="912812" y="4387850"/>
            <a:ext cx="5016500" cy="4237036"/>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txBox="1"/>
          <p:nvPr/>
        </p:nvSpPr>
        <p:spPr>
          <a:xfrm>
            <a:off x="3875087" y="8829675"/>
            <a:ext cx="2965449" cy="465137"/>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ct val="25000"/>
                <a:buFont typeface="Arial"/>
                <a:buNone/>
              </a:pPr>
              <a:t>9</a:t>
            </a:fld>
            <a:endParaRPr lang="en-US" sz="1200" b="0" i="0" u="none" strike="noStrike" cap="none" baseline="0">
              <a:solidFill>
                <a:srgbClr val="000000"/>
              </a:solidFill>
              <a:latin typeface="Arial"/>
              <a:ea typeface="Arial"/>
              <a:cs typeface="Arial"/>
              <a:sym typeface="Arial"/>
            </a:endParaRPr>
          </a:p>
        </p:txBody>
      </p:sp>
      <p:sp>
        <p:nvSpPr>
          <p:cNvPr id="177" name="Shape 177"/>
          <p:cNvSpPr>
            <a:spLocks noGrp="1" noRot="1" noChangeAspect="1"/>
          </p:cNvSpPr>
          <p:nvPr>
            <p:ph type="sldImg" idx="2"/>
          </p:nvPr>
        </p:nvSpPr>
        <p:spPr>
          <a:xfrm>
            <a:off x="1112837" y="692150"/>
            <a:ext cx="4618036" cy="3465512"/>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78" name="Shape 178"/>
          <p:cNvSpPr txBox="1">
            <a:spLocks noGrp="1"/>
          </p:cNvSpPr>
          <p:nvPr>
            <p:ph type="body" idx="1"/>
          </p:nvPr>
        </p:nvSpPr>
        <p:spPr>
          <a:xfrm>
            <a:off x="912812" y="4387850"/>
            <a:ext cx="5016500" cy="4237036"/>
          </a:xfrm>
          <a:prstGeom prst="rect">
            <a:avLst/>
          </a:prstGeom>
          <a:noFill/>
          <a:ln>
            <a:noFill/>
          </a:ln>
        </p:spPr>
        <p:txBody>
          <a:bodyPr lIns="91425" tIns="45700" rIns="91425" bIns="45700"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3"/>
        <p:cNvGrpSpPr/>
        <p:nvPr/>
      </p:nvGrpSpPr>
      <p:grpSpPr>
        <a:xfrm>
          <a:off x="0" y="0"/>
          <a:ext cx="0" cy="0"/>
          <a:chOff x="0" y="0"/>
          <a:chExt cx="0" cy="0"/>
        </a:xfrm>
      </p:grpSpPr>
      <p:sp>
        <p:nvSpPr>
          <p:cNvPr id="24" name="Shape 24"/>
          <p:cNvSpPr txBox="1">
            <a:spLocks noGrp="1"/>
          </p:cNvSpPr>
          <p:nvPr>
            <p:ph type="ctrTitle"/>
          </p:nvPr>
        </p:nvSpPr>
        <p:spPr>
          <a:xfrm>
            <a:off x="533400" y="1371600"/>
            <a:ext cx="7851648" cy="1828800"/>
          </a:xfrm>
          <a:prstGeom prst="rect">
            <a:avLst/>
          </a:prstGeom>
          <a:noFill/>
          <a:ln>
            <a:noFill/>
          </a:ln>
        </p:spPr>
        <p:txBody>
          <a:bodyPr lIns="91425" tIns="91425" rIns="91425" bIns="91425" anchor="b" anchorCtr="0"/>
          <a:lstStyle>
            <a:lvl1pPr marL="0" marR="0" indent="0" algn="r" rtl="0">
              <a:spcBef>
                <a:spcPts val="0"/>
              </a:spcBef>
              <a:spcAft>
                <a:spcPts val="0"/>
              </a:spcAft>
              <a:buClr>
                <a:srgbClr val="53ECF3"/>
              </a:buClr>
              <a:buFont typeface="Calibri"/>
              <a:buNone/>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25" name="Shape 25"/>
          <p:cNvSpPr txBox="1">
            <a:spLocks noGrp="1"/>
          </p:cNvSpPr>
          <p:nvPr>
            <p:ph type="subTitle" idx="1"/>
          </p:nvPr>
        </p:nvSpPr>
        <p:spPr>
          <a:xfrm>
            <a:off x="533400" y="3228535"/>
            <a:ext cx="7854696" cy="1752600"/>
          </a:xfrm>
          <a:prstGeom prst="rect">
            <a:avLst/>
          </a:prstGeom>
          <a:noFill/>
          <a:ln>
            <a:noFill/>
          </a:ln>
        </p:spPr>
        <p:txBody>
          <a:bodyPr lIns="91425" tIns="91425" rIns="91425" bIns="91425" anchor="t" anchorCtr="0"/>
          <a:lstStyle>
            <a:lvl1pPr marL="0" marR="45720" indent="0" algn="r" rtl="0">
              <a:spcBef>
                <a:spcPts val="520"/>
              </a:spcBef>
              <a:spcAft>
                <a:spcPts val="0"/>
              </a:spcAft>
              <a:buClr>
                <a:srgbClr val="0BD0D9"/>
              </a:buClr>
              <a:buFont typeface="Noto Symbol"/>
              <a:buNone/>
              <a:defRPr/>
            </a:lvl1pPr>
            <a:lvl2pPr marL="457200" marR="0" indent="0" algn="ctr" rtl="0">
              <a:spcBef>
                <a:spcPts val="480"/>
              </a:spcBef>
              <a:spcAft>
                <a:spcPts val="0"/>
              </a:spcAft>
              <a:buClr>
                <a:schemeClr val="accent1"/>
              </a:buClr>
              <a:buFont typeface="Noto Symbol"/>
              <a:buNone/>
              <a:defRPr/>
            </a:lvl2pPr>
            <a:lvl3pPr marL="914400" marR="0" indent="0" algn="ctr" rtl="0">
              <a:spcBef>
                <a:spcPts val="420"/>
              </a:spcBef>
              <a:spcAft>
                <a:spcPts val="0"/>
              </a:spcAft>
              <a:buClr>
                <a:schemeClr val="accent2"/>
              </a:buClr>
              <a:buFont typeface="Noto Symbol"/>
              <a:buNone/>
              <a:defRPr/>
            </a:lvl3pPr>
            <a:lvl4pPr marL="1371600" marR="0" indent="0" algn="ctr" rtl="0">
              <a:spcBef>
                <a:spcPts val="400"/>
              </a:spcBef>
              <a:spcAft>
                <a:spcPts val="0"/>
              </a:spcAft>
              <a:buClr>
                <a:srgbClr val="0BD0D9"/>
              </a:buClr>
              <a:buFont typeface="Noto Symbol"/>
              <a:buNone/>
              <a:defRPr/>
            </a:lvl4pPr>
            <a:lvl5pPr marL="1828800" marR="0" indent="0" algn="ctr" rtl="0">
              <a:spcBef>
                <a:spcPts val="400"/>
              </a:spcBef>
              <a:spcAft>
                <a:spcPts val="0"/>
              </a:spcAft>
              <a:buClr>
                <a:srgbClr val="10CF9B"/>
              </a:buClr>
              <a:buFont typeface="Noto Symbol"/>
              <a:buNone/>
              <a:defRPr/>
            </a:lvl5pPr>
            <a:lvl6pPr marL="2286000" marR="0" indent="0" algn="ctr" rtl="0">
              <a:spcBef>
                <a:spcPts val="360"/>
              </a:spcBef>
              <a:buClr>
                <a:schemeClr val="accent5"/>
              </a:buClr>
              <a:buFont typeface="Noto Symbol"/>
              <a:buNone/>
              <a:defRPr/>
            </a:lvl6pPr>
            <a:lvl7pPr marL="2743200" marR="0" indent="0" algn="ctr" rtl="0">
              <a:spcBef>
                <a:spcPts val="320"/>
              </a:spcBef>
              <a:buClr>
                <a:schemeClr val="accent6"/>
              </a:buClr>
              <a:buFont typeface="Noto Symbol"/>
              <a:buNone/>
              <a:defRPr/>
            </a:lvl7pPr>
            <a:lvl8pPr marL="3200400" marR="0" indent="0" algn="ctr" rtl="0">
              <a:spcBef>
                <a:spcPts val="320"/>
              </a:spcBef>
              <a:buClr>
                <a:schemeClr val="lt2"/>
              </a:buClr>
              <a:buFont typeface="Constantia"/>
              <a:buNone/>
              <a:defRPr/>
            </a:lvl8pPr>
            <a:lvl9pPr marL="3657600" marR="0" indent="0" algn="ctr" rtl="0">
              <a:spcBef>
                <a:spcPts val="280"/>
              </a:spcBef>
              <a:buClr>
                <a:schemeClr val="lt2"/>
              </a:buClr>
              <a:buFont typeface="Constantia"/>
              <a:buNone/>
              <a:defRPr/>
            </a:lvl9pPr>
          </a:lstStyle>
          <a:p>
            <a:endParaRPr/>
          </a:p>
        </p:txBody>
      </p:sp>
      <p:sp>
        <p:nvSpPr>
          <p:cNvPr id="26" name="Shape 26"/>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7" name="Shape 27"/>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8" name="Shape 28"/>
          <p:cNvSpPr txBox="1">
            <a:spLocks noGrp="1"/>
          </p:cNvSpPr>
          <p:nvPr>
            <p:ph type="sldNum" idx="12"/>
          </p:nvPr>
        </p:nvSpPr>
        <p:spPr>
          <a:xfrm>
            <a:off x="7924800" y="6356350"/>
            <a:ext cx="762000" cy="365125"/>
          </a:xfrm>
          <a:prstGeom prst="rect">
            <a:avLst/>
          </a:prstGeom>
          <a:noFill/>
          <a:ln>
            <a:noFill/>
          </a:ln>
        </p:spPr>
        <p:txBody>
          <a:bodyPr lIns="0" tIns="0" rIns="0" bIns="0" anchor="b" anchorCtr="0">
            <a:noAutofit/>
          </a:bodyPr>
          <a:lstStyle>
            <a:lvl1pPr marL="0" marR="0" indent="0" algn="r" rtl="0">
              <a:lnSpc>
                <a:spcPct val="100000"/>
              </a:lnSpc>
              <a:spcBef>
                <a:spcPts val="0"/>
              </a:spcBef>
              <a:spcAft>
                <a:spcPts val="0"/>
              </a:spcAft>
              <a:buNone/>
              <a:defRPr sz="1200" b="0" i="0" u="none" strike="noStrike" cap="none" baseline="0">
                <a:solidFill>
                  <a:srgbClr val="D1EAEE"/>
                </a:solidFill>
                <a:latin typeface="Arial"/>
                <a:ea typeface="Arial"/>
                <a:cs typeface="Arial"/>
                <a:sym typeface="Arial"/>
              </a:defRPr>
            </a:lvl1pPr>
          </a:lstStyle>
          <a:p>
            <a:pPr marL="0" lvl="0" indent="0">
              <a:spcBef>
                <a:spcPts val="0"/>
              </a:spcBef>
              <a:buClr>
                <a:srgbClr val="D1EAEE"/>
              </a:buClr>
              <a:buSzPct val="25000"/>
              <a:buFont typeface="Arial"/>
              <a:buNone/>
            </a:pPr>
            <a:fld id="{00000000-1234-1234-1234-123412341234}" type="slidenum">
              <a:rPr lang="en-US"/>
              <a:pPr marL="0" lvl="0" indent="0">
                <a:spcBef>
                  <a:spcPts val="0"/>
                </a:spcBef>
                <a:buClr>
                  <a:srgbClr val="D1EAEE"/>
                </a:buClr>
                <a:buSzPct val="25000"/>
                <a:buFont typeface="Arial"/>
                <a:buNone/>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457200" y="704087"/>
            <a:ext cx="8305799" cy="1143000"/>
          </a:xfrm>
          <a:prstGeom prst="rect">
            <a:avLst/>
          </a:prstGeom>
          <a:noFill/>
          <a:ln>
            <a:noFill/>
          </a:ln>
        </p:spPr>
        <p:txBody>
          <a:bodyPr lIns="91425" tIns="91425" rIns="91425" bIns="91425" anchor="b" anchorCtr="0"/>
          <a:lstStyle>
            <a:lvl1pPr algn="l" rtl="0">
              <a:spcBef>
                <a:spcPts val="0"/>
              </a:spcBef>
              <a:buClr>
                <a:schemeClr val="dk2"/>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94" name="Shape 94"/>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5" name="Shape 95"/>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6" name="Shape 96"/>
          <p:cNvSpPr txBox="1">
            <a:spLocks noGrp="1"/>
          </p:cNvSpPr>
          <p:nvPr>
            <p:ph type="sldNum" idx="12"/>
          </p:nvPr>
        </p:nvSpPr>
        <p:spPr>
          <a:xfrm>
            <a:off x="7924800" y="6356350"/>
            <a:ext cx="762000" cy="365125"/>
          </a:xfrm>
          <a:prstGeom prst="rect">
            <a:avLst/>
          </a:prstGeom>
          <a:noFill/>
          <a:ln>
            <a:noFill/>
          </a:ln>
        </p:spPr>
        <p:txBody>
          <a:bodyPr lIns="0" tIns="0" rIns="0" bIns="0" anchor="b" anchorCtr="0">
            <a:noAutofit/>
          </a:bodyPr>
          <a:lstStyle>
            <a:lvl1pPr marL="0" marR="0" indent="0" algn="r" rtl="0">
              <a:lnSpc>
                <a:spcPct val="100000"/>
              </a:lnSpc>
              <a:spcBef>
                <a:spcPts val="0"/>
              </a:spcBef>
              <a:spcAft>
                <a:spcPts val="0"/>
              </a:spcAft>
              <a:buNone/>
              <a:defRPr sz="1200" b="0" i="0" u="none" strike="noStrike" cap="none" baseline="0">
                <a:solidFill>
                  <a:srgbClr val="045C75"/>
                </a:solidFill>
                <a:latin typeface="Arial"/>
                <a:ea typeface="Arial"/>
                <a:cs typeface="Arial"/>
                <a:sym typeface="Arial"/>
              </a:defRPr>
            </a:lvl1pPr>
          </a:lstStyle>
          <a:p>
            <a:pPr marL="0" lvl="0" indent="0">
              <a:spcBef>
                <a:spcPts val="0"/>
              </a:spcBef>
              <a:buClr>
                <a:srgbClr val="045C75"/>
              </a:buClr>
              <a:buSzPct val="25000"/>
              <a:buFont typeface="Arial"/>
              <a:buNone/>
            </a:pPr>
            <a:fld id="{00000000-1234-1234-1234-123412341234}" type="slidenum">
              <a:rPr lang="en-US"/>
              <a:pPr marL="0" lvl="0" indent="0">
                <a:spcBef>
                  <a:spcPts val="0"/>
                </a:spcBef>
                <a:buClr>
                  <a:srgbClr val="045C75"/>
                </a:buClr>
                <a:buSzPct val="25000"/>
                <a:buFont typeface="Arial"/>
                <a:buNone/>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457200" y="704087"/>
            <a:ext cx="8229600" cy="1143000"/>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99" name="Shape 99"/>
          <p:cNvSpPr txBox="1">
            <a:spLocks noGrp="1"/>
          </p:cNvSpPr>
          <p:nvPr>
            <p:ph type="body" idx="1"/>
          </p:nvPr>
        </p:nvSpPr>
        <p:spPr>
          <a:xfrm>
            <a:off x="457200" y="1855248"/>
            <a:ext cx="4040187" cy="659352"/>
          </a:xfrm>
          <a:prstGeom prst="rect">
            <a:avLst/>
          </a:prstGeom>
          <a:noFill/>
          <a:ln>
            <a:noFill/>
          </a:ln>
        </p:spPr>
        <p:txBody>
          <a:bodyPr lIns="91425" tIns="91425" rIns="91425" bIns="91425" anchor="ctr" anchorCtr="0"/>
          <a:lstStyle>
            <a:lvl1pPr marL="0" indent="0" rtl="0">
              <a:spcBef>
                <a:spcPts val="0"/>
              </a:spcBef>
              <a:buClr>
                <a:schemeClr val="dk2"/>
              </a:buClr>
              <a:buFont typeface="Constantia"/>
              <a:buNone/>
              <a:defRPr/>
            </a:lvl1pPr>
            <a:lvl2pPr rtl="0">
              <a:spcBef>
                <a:spcPts val="0"/>
              </a:spcBef>
              <a:buFont typeface="Constantia"/>
              <a:buNone/>
              <a:defRPr/>
            </a:lvl2pPr>
            <a:lvl3pPr rtl="0">
              <a:spcBef>
                <a:spcPts val="0"/>
              </a:spcBef>
              <a:buFont typeface="Constantia"/>
              <a:buNone/>
              <a:defRPr/>
            </a:lvl3pPr>
            <a:lvl4pPr rtl="0">
              <a:spcBef>
                <a:spcPts val="0"/>
              </a:spcBef>
              <a:buFont typeface="Constantia"/>
              <a:buNone/>
              <a:defRPr/>
            </a:lvl4pPr>
            <a:lvl5pPr rtl="0">
              <a:spcBef>
                <a:spcPts val="0"/>
              </a:spcBef>
              <a:buFont typeface="Constantia"/>
              <a:buNone/>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00" name="Shape 100"/>
          <p:cNvSpPr txBox="1">
            <a:spLocks noGrp="1"/>
          </p:cNvSpPr>
          <p:nvPr>
            <p:ph type="body" idx="2"/>
          </p:nvPr>
        </p:nvSpPr>
        <p:spPr>
          <a:xfrm>
            <a:off x="4645025" y="1859757"/>
            <a:ext cx="4041774" cy="654843"/>
          </a:xfrm>
          <a:prstGeom prst="rect">
            <a:avLst/>
          </a:prstGeom>
          <a:noFill/>
          <a:ln>
            <a:noFill/>
          </a:ln>
        </p:spPr>
        <p:txBody>
          <a:bodyPr lIns="91425" tIns="91425" rIns="91425" bIns="91425" anchor="ctr" anchorCtr="0"/>
          <a:lstStyle>
            <a:lvl1pPr marL="0" indent="0" rtl="0">
              <a:spcBef>
                <a:spcPts val="0"/>
              </a:spcBef>
              <a:buClr>
                <a:schemeClr val="dk2"/>
              </a:buClr>
              <a:buFont typeface="Constantia"/>
              <a:buNone/>
              <a:defRPr/>
            </a:lvl1pPr>
            <a:lvl2pPr rtl="0">
              <a:spcBef>
                <a:spcPts val="0"/>
              </a:spcBef>
              <a:buFont typeface="Constantia"/>
              <a:buNone/>
              <a:defRPr/>
            </a:lvl2pPr>
            <a:lvl3pPr rtl="0">
              <a:spcBef>
                <a:spcPts val="0"/>
              </a:spcBef>
              <a:buFont typeface="Constantia"/>
              <a:buNone/>
              <a:defRPr/>
            </a:lvl3pPr>
            <a:lvl4pPr rtl="0">
              <a:spcBef>
                <a:spcPts val="0"/>
              </a:spcBef>
              <a:buFont typeface="Constantia"/>
              <a:buNone/>
              <a:defRPr/>
            </a:lvl4pPr>
            <a:lvl5pPr rtl="0">
              <a:spcBef>
                <a:spcPts val="0"/>
              </a:spcBef>
              <a:buFont typeface="Constantia"/>
              <a:buNone/>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01" name="Shape 101"/>
          <p:cNvSpPr txBox="1">
            <a:spLocks noGrp="1"/>
          </p:cNvSpPr>
          <p:nvPr>
            <p:ph type="body" idx="3"/>
          </p:nvPr>
        </p:nvSpPr>
        <p:spPr>
          <a:xfrm>
            <a:off x="457200" y="2514600"/>
            <a:ext cx="4040187" cy="384572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02" name="Shape 102"/>
          <p:cNvSpPr txBox="1">
            <a:spLocks noGrp="1"/>
          </p:cNvSpPr>
          <p:nvPr>
            <p:ph type="body" idx="4"/>
          </p:nvPr>
        </p:nvSpPr>
        <p:spPr>
          <a:xfrm>
            <a:off x="4645025" y="2514600"/>
            <a:ext cx="4041774" cy="384572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03" name="Shape 103"/>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04" name="Shape 104"/>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05" name="Shape 105"/>
          <p:cNvSpPr txBox="1">
            <a:spLocks noGrp="1"/>
          </p:cNvSpPr>
          <p:nvPr>
            <p:ph type="sldNum" idx="12"/>
          </p:nvPr>
        </p:nvSpPr>
        <p:spPr>
          <a:xfrm>
            <a:off x="7924800" y="6356350"/>
            <a:ext cx="762000" cy="365125"/>
          </a:xfrm>
          <a:prstGeom prst="rect">
            <a:avLst/>
          </a:prstGeom>
          <a:noFill/>
          <a:ln>
            <a:noFill/>
          </a:ln>
        </p:spPr>
        <p:txBody>
          <a:bodyPr lIns="0" tIns="0" rIns="0" bIns="0" anchor="b" anchorCtr="0">
            <a:noAutofit/>
          </a:bodyPr>
          <a:lstStyle>
            <a:lvl1pPr marL="0" marR="0" indent="0" algn="r" rtl="0">
              <a:lnSpc>
                <a:spcPct val="100000"/>
              </a:lnSpc>
              <a:spcBef>
                <a:spcPts val="0"/>
              </a:spcBef>
              <a:spcAft>
                <a:spcPts val="0"/>
              </a:spcAft>
              <a:buNone/>
              <a:defRPr sz="1200" b="0" i="0" u="none" strike="noStrike" cap="none" baseline="0">
                <a:solidFill>
                  <a:srgbClr val="045C75"/>
                </a:solidFill>
                <a:latin typeface="Arial"/>
                <a:ea typeface="Arial"/>
                <a:cs typeface="Arial"/>
                <a:sym typeface="Arial"/>
              </a:defRPr>
            </a:lvl1pPr>
          </a:lstStyle>
          <a:p>
            <a:pPr marL="0" lvl="0" indent="0">
              <a:spcBef>
                <a:spcPts val="0"/>
              </a:spcBef>
              <a:buClr>
                <a:srgbClr val="045C75"/>
              </a:buClr>
              <a:buSzPct val="25000"/>
              <a:buFont typeface="Arial"/>
              <a:buNone/>
            </a:pPr>
            <a:fld id="{00000000-1234-1234-1234-123412341234}" type="slidenum">
              <a:rPr lang="en-US"/>
              <a:pPr marL="0" lvl="0" indent="0">
                <a:spcBef>
                  <a:spcPts val="0"/>
                </a:spcBef>
                <a:buClr>
                  <a:srgbClr val="045C75"/>
                </a:buClr>
                <a:buSzPct val="25000"/>
                <a:buFont typeface="Arial"/>
                <a:buNone/>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457200" y="704087"/>
            <a:ext cx="8229600" cy="1143000"/>
          </a:xfrm>
          <a:prstGeom prst="rect">
            <a:avLst/>
          </a:prstGeom>
          <a:noFill/>
          <a:ln>
            <a:noFill/>
          </a:ln>
        </p:spPr>
        <p:txBody>
          <a:bodyPr lIns="91425" tIns="91425" rIns="91425" bIns="91425" anchor="b"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108" name="Shape 108"/>
          <p:cNvSpPr txBox="1">
            <a:spLocks noGrp="1"/>
          </p:cNvSpPr>
          <p:nvPr>
            <p:ph type="body" idx="1"/>
          </p:nvPr>
        </p:nvSpPr>
        <p:spPr>
          <a:xfrm>
            <a:off x="457200" y="1920084"/>
            <a:ext cx="4038599" cy="4434839"/>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09" name="Shape 109"/>
          <p:cNvSpPr txBox="1">
            <a:spLocks noGrp="1"/>
          </p:cNvSpPr>
          <p:nvPr>
            <p:ph type="body" idx="2"/>
          </p:nvPr>
        </p:nvSpPr>
        <p:spPr>
          <a:xfrm>
            <a:off x="4648200" y="1920084"/>
            <a:ext cx="4038599" cy="4434839"/>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10" name="Shape 110"/>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11" name="Shape 111"/>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12" name="Shape 112"/>
          <p:cNvSpPr txBox="1">
            <a:spLocks noGrp="1"/>
          </p:cNvSpPr>
          <p:nvPr>
            <p:ph type="sldNum" idx="12"/>
          </p:nvPr>
        </p:nvSpPr>
        <p:spPr>
          <a:xfrm>
            <a:off x="7924800" y="6356350"/>
            <a:ext cx="762000" cy="365125"/>
          </a:xfrm>
          <a:prstGeom prst="rect">
            <a:avLst/>
          </a:prstGeom>
          <a:noFill/>
          <a:ln>
            <a:noFill/>
          </a:ln>
        </p:spPr>
        <p:txBody>
          <a:bodyPr lIns="0" tIns="0" rIns="0" bIns="0" anchor="b" anchorCtr="0">
            <a:noAutofit/>
          </a:bodyPr>
          <a:lstStyle>
            <a:lvl1pPr marL="0" marR="0" indent="0" algn="r" rtl="0">
              <a:lnSpc>
                <a:spcPct val="100000"/>
              </a:lnSpc>
              <a:spcBef>
                <a:spcPts val="0"/>
              </a:spcBef>
              <a:spcAft>
                <a:spcPts val="0"/>
              </a:spcAft>
              <a:buNone/>
              <a:defRPr sz="1200" b="0" i="0" u="none" strike="noStrike" cap="none" baseline="0">
                <a:solidFill>
                  <a:srgbClr val="045C75"/>
                </a:solidFill>
                <a:latin typeface="Arial"/>
                <a:ea typeface="Arial"/>
                <a:cs typeface="Arial"/>
                <a:sym typeface="Arial"/>
              </a:defRPr>
            </a:lvl1pPr>
          </a:lstStyle>
          <a:p>
            <a:pPr marL="0" lvl="0" indent="0">
              <a:spcBef>
                <a:spcPts val="0"/>
              </a:spcBef>
              <a:buClr>
                <a:srgbClr val="045C75"/>
              </a:buClr>
              <a:buSzPct val="25000"/>
              <a:buFont typeface="Arial"/>
              <a:buNone/>
            </a:pPr>
            <a:fld id="{00000000-1234-1234-1234-123412341234}" type="slidenum">
              <a:rPr lang="en-US"/>
              <a:pPr marL="0" lvl="0" indent="0">
                <a:spcBef>
                  <a:spcPts val="0"/>
                </a:spcBef>
                <a:buClr>
                  <a:srgbClr val="045C75"/>
                </a:buClr>
                <a:buSzPct val="25000"/>
                <a:buFont typeface="Arial"/>
                <a:buNone/>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704850"/>
            <a:ext cx="8229600" cy="1143000"/>
          </a:xfrm>
          <a:prstGeom prst="rect">
            <a:avLst/>
          </a:prstGeom>
          <a:noFill/>
          <a:ln>
            <a:noFill/>
          </a:ln>
        </p:spPr>
        <p:txBody>
          <a:bodyPr lIns="91425" tIns="91425" rIns="91425" bIns="91425" anchor="b"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46" name="Shape 46"/>
          <p:cNvSpPr txBox="1">
            <a:spLocks noGrp="1"/>
          </p:cNvSpPr>
          <p:nvPr>
            <p:ph type="body" idx="1"/>
          </p:nvPr>
        </p:nvSpPr>
        <p:spPr>
          <a:xfrm>
            <a:off x="457200" y="1935161"/>
            <a:ext cx="8229600" cy="4389436"/>
          </a:xfrm>
          <a:prstGeom prst="rect">
            <a:avLst/>
          </a:prstGeom>
          <a:noFill/>
          <a:ln>
            <a:noFill/>
          </a:ln>
        </p:spPr>
        <p:txBody>
          <a:bodyPr lIns="91425" tIns="91425" rIns="91425" bIns="91425" anchor="t" anchorCtr="0"/>
          <a:lstStyle>
            <a:lvl1pPr marL="273050" indent="-116204" algn="l" rtl="0">
              <a:spcBef>
                <a:spcPts val="520"/>
              </a:spcBef>
              <a:spcAft>
                <a:spcPts val="0"/>
              </a:spcAft>
              <a:buClr>
                <a:srgbClr val="0BD0D9"/>
              </a:buClr>
              <a:buFont typeface="Noto Symbol"/>
              <a:buChar char="●"/>
              <a:defRPr/>
            </a:lvl1pPr>
            <a:lvl2pPr marL="639763" indent="-116522" algn="l" rtl="0">
              <a:spcBef>
                <a:spcPts val="480"/>
              </a:spcBef>
              <a:spcAft>
                <a:spcPts val="0"/>
              </a:spcAft>
              <a:buClr>
                <a:schemeClr val="accent1"/>
              </a:buClr>
              <a:buFont typeface="Noto Symbol"/>
              <a:buChar char="●"/>
              <a:defRPr/>
            </a:lvl2pPr>
            <a:lvl3pPr marL="914400" indent="-160655" algn="l" rtl="0">
              <a:spcBef>
                <a:spcPts val="420"/>
              </a:spcBef>
              <a:spcAft>
                <a:spcPts val="0"/>
              </a:spcAft>
              <a:buClr>
                <a:schemeClr val="accent2"/>
              </a:buClr>
              <a:buFont typeface="Noto Symbol"/>
              <a:buChar char="●"/>
              <a:defRPr/>
            </a:lvl3pPr>
            <a:lvl4pPr marL="1187450" indent="-127000" algn="l" rtl="0">
              <a:spcBef>
                <a:spcPts val="400"/>
              </a:spcBef>
              <a:spcAft>
                <a:spcPts val="0"/>
              </a:spcAft>
              <a:buClr>
                <a:srgbClr val="0BD0D9"/>
              </a:buClr>
              <a:buFont typeface="Noto Symbol"/>
              <a:buChar char="●"/>
              <a:defRPr/>
            </a:lvl4pPr>
            <a:lvl5pPr marL="1462088" indent="-134937" algn="l" rtl="0">
              <a:spcBef>
                <a:spcPts val="400"/>
              </a:spcBef>
              <a:spcAft>
                <a:spcPts val="0"/>
              </a:spcAft>
              <a:buClr>
                <a:srgbClr val="10CF9B"/>
              </a:buClr>
              <a:buFont typeface="Noto Symbol"/>
              <a:buChar char="●"/>
              <a:defRPr/>
            </a:lvl5pPr>
            <a:lvl6pPr marL="1737360" indent="-121920" algn="l" rtl="0">
              <a:spcBef>
                <a:spcPts val="360"/>
              </a:spcBef>
              <a:buClr>
                <a:schemeClr val="accent5"/>
              </a:buClr>
              <a:buFont typeface="Noto Symbol"/>
              <a:buChar char="●"/>
              <a:defRPr/>
            </a:lvl6pPr>
            <a:lvl7pPr marL="1920240" indent="-111760" algn="l" rtl="0">
              <a:spcBef>
                <a:spcPts val="320"/>
              </a:spcBef>
              <a:buClr>
                <a:schemeClr val="accent6"/>
              </a:buClr>
              <a:buFont typeface="Noto Symbol"/>
              <a:buChar char="●"/>
              <a:defRPr/>
            </a:lvl7pPr>
            <a:lvl8pPr marL="2194560" indent="-86360" algn="l" rtl="0">
              <a:spcBef>
                <a:spcPts val="320"/>
              </a:spcBef>
              <a:buClr>
                <a:schemeClr val="dk2"/>
              </a:buClr>
              <a:buFont typeface="Constantia"/>
              <a:buChar char="•"/>
              <a:defRPr/>
            </a:lvl8pPr>
            <a:lvl9pPr marL="2468880" indent="-93979" algn="l" rtl="0">
              <a:spcBef>
                <a:spcPts val="280"/>
              </a:spcBef>
              <a:buClr>
                <a:schemeClr val="dk2"/>
              </a:buClr>
              <a:buFont typeface="Constantia"/>
              <a:buChar char="•"/>
              <a:defRPr/>
            </a:lvl9pPr>
          </a:lstStyle>
          <a:p>
            <a:endParaRPr/>
          </a:p>
        </p:txBody>
      </p:sp>
      <p:sp>
        <p:nvSpPr>
          <p:cNvPr id="47" name="Shape 47"/>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8" name="Shape 48"/>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9" name="Shape 49"/>
          <p:cNvSpPr txBox="1">
            <a:spLocks noGrp="1"/>
          </p:cNvSpPr>
          <p:nvPr>
            <p:ph type="sldNum" idx="12"/>
          </p:nvPr>
        </p:nvSpPr>
        <p:spPr>
          <a:xfrm>
            <a:off x="7924800" y="6356350"/>
            <a:ext cx="762000" cy="365125"/>
          </a:xfrm>
          <a:prstGeom prst="rect">
            <a:avLst/>
          </a:prstGeom>
          <a:noFill/>
          <a:ln>
            <a:noFill/>
          </a:ln>
        </p:spPr>
        <p:txBody>
          <a:bodyPr lIns="0" tIns="0" rIns="0" bIns="0" anchor="b" anchorCtr="0">
            <a:noAutofit/>
          </a:bodyPr>
          <a:lstStyle>
            <a:lvl1pPr marL="0" marR="0" indent="0" algn="r" rtl="0">
              <a:lnSpc>
                <a:spcPct val="100000"/>
              </a:lnSpc>
              <a:spcBef>
                <a:spcPts val="0"/>
              </a:spcBef>
              <a:spcAft>
                <a:spcPts val="0"/>
              </a:spcAft>
              <a:buNone/>
              <a:defRPr sz="1200" b="0" i="0" u="none" strike="noStrike" cap="none" baseline="0">
                <a:solidFill>
                  <a:srgbClr val="045C75"/>
                </a:solidFill>
                <a:latin typeface="Arial"/>
                <a:ea typeface="Arial"/>
                <a:cs typeface="Arial"/>
                <a:sym typeface="Arial"/>
              </a:defRPr>
            </a:lvl1pPr>
          </a:lstStyle>
          <a:p>
            <a:pPr marL="0" lvl="0" indent="0">
              <a:spcBef>
                <a:spcPts val="0"/>
              </a:spcBef>
              <a:buClr>
                <a:srgbClr val="045C75"/>
              </a:buClr>
              <a:buSzPct val="25000"/>
              <a:buFont typeface="Arial"/>
              <a:buNone/>
            </a:pPr>
            <a:fld id="{00000000-1234-1234-1234-123412341234}" type="slidenum">
              <a:rPr lang="en-US"/>
              <a:pPr marL="0" lvl="0" indent="0">
                <a:spcBef>
                  <a:spcPts val="0"/>
                </a:spcBef>
                <a:buClr>
                  <a:srgbClr val="045C75"/>
                </a:buClr>
                <a:buSzPct val="25000"/>
                <a:buFont typeface="Arial"/>
                <a:buNone/>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52" name="Shape 52"/>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3" name="Shape 53"/>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4" name="Shape 54"/>
          <p:cNvSpPr txBox="1">
            <a:spLocks noGrp="1"/>
          </p:cNvSpPr>
          <p:nvPr>
            <p:ph type="sldNum" idx="12"/>
          </p:nvPr>
        </p:nvSpPr>
        <p:spPr>
          <a:xfrm>
            <a:off x="7924800" y="6356350"/>
            <a:ext cx="762000" cy="365125"/>
          </a:xfrm>
          <a:prstGeom prst="rect">
            <a:avLst/>
          </a:prstGeom>
          <a:noFill/>
          <a:ln>
            <a:noFill/>
          </a:ln>
        </p:spPr>
        <p:txBody>
          <a:bodyPr lIns="0" tIns="0" rIns="0" bIns="0" anchor="b" anchorCtr="0">
            <a:noAutofit/>
          </a:bodyPr>
          <a:lstStyle>
            <a:lvl1pPr marL="0" marR="0" indent="0" algn="r" rtl="0">
              <a:lnSpc>
                <a:spcPct val="100000"/>
              </a:lnSpc>
              <a:spcBef>
                <a:spcPts val="0"/>
              </a:spcBef>
              <a:spcAft>
                <a:spcPts val="0"/>
              </a:spcAft>
              <a:buNone/>
              <a:defRPr sz="1200" b="0" i="0" u="none" strike="noStrike" cap="none" baseline="0">
                <a:solidFill>
                  <a:srgbClr val="045C75"/>
                </a:solidFill>
                <a:latin typeface="Arial"/>
                <a:ea typeface="Arial"/>
                <a:cs typeface="Arial"/>
                <a:sym typeface="Arial"/>
              </a:defRPr>
            </a:lvl1pPr>
          </a:lstStyle>
          <a:p>
            <a:pPr marL="0" lvl="0" indent="0">
              <a:spcBef>
                <a:spcPts val="0"/>
              </a:spcBef>
              <a:buClr>
                <a:srgbClr val="045C75"/>
              </a:buClr>
              <a:buSzPct val="25000"/>
              <a:buFont typeface="Arial"/>
              <a:buNone/>
            </a:pPr>
            <a:fld id="{00000000-1234-1234-1234-123412341234}" type="slidenum">
              <a:rPr lang="en-US"/>
              <a:pPr marL="0" lvl="0" indent="0">
                <a:spcBef>
                  <a:spcPts val="0"/>
                </a:spcBef>
                <a:buClr>
                  <a:srgbClr val="045C75"/>
                </a:buClr>
                <a:buSzPct val="25000"/>
                <a:buFont typeface="Arial"/>
                <a:buNone/>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57" name="Shape 57"/>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marL="273050" indent="-116204" algn="l" rtl="0">
              <a:spcBef>
                <a:spcPts val="520"/>
              </a:spcBef>
              <a:spcAft>
                <a:spcPts val="0"/>
              </a:spcAft>
              <a:buClr>
                <a:srgbClr val="0BD0D9"/>
              </a:buClr>
              <a:buFont typeface="Noto Symbol"/>
              <a:buChar char="●"/>
              <a:defRPr/>
            </a:lvl1pPr>
            <a:lvl2pPr marL="639763" indent="-116522" algn="l" rtl="0">
              <a:spcBef>
                <a:spcPts val="480"/>
              </a:spcBef>
              <a:spcAft>
                <a:spcPts val="0"/>
              </a:spcAft>
              <a:buClr>
                <a:schemeClr val="accent1"/>
              </a:buClr>
              <a:buFont typeface="Noto Symbol"/>
              <a:buChar char="●"/>
              <a:defRPr/>
            </a:lvl2pPr>
            <a:lvl3pPr marL="914400" indent="-160655" algn="l" rtl="0">
              <a:spcBef>
                <a:spcPts val="420"/>
              </a:spcBef>
              <a:spcAft>
                <a:spcPts val="0"/>
              </a:spcAft>
              <a:buClr>
                <a:schemeClr val="accent2"/>
              </a:buClr>
              <a:buFont typeface="Noto Symbol"/>
              <a:buChar char="●"/>
              <a:defRPr/>
            </a:lvl3pPr>
            <a:lvl4pPr marL="1187450" indent="-127000" algn="l" rtl="0">
              <a:spcBef>
                <a:spcPts val="400"/>
              </a:spcBef>
              <a:spcAft>
                <a:spcPts val="0"/>
              </a:spcAft>
              <a:buClr>
                <a:srgbClr val="0BD0D9"/>
              </a:buClr>
              <a:buFont typeface="Noto Symbol"/>
              <a:buChar char="●"/>
              <a:defRPr/>
            </a:lvl4pPr>
            <a:lvl5pPr marL="1462088" indent="-134937" algn="l" rtl="0">
              <a:spcBef>
                <a:spcPts val="400"/>
              </a:spcBef>
              <a:spcAft>
                <a:spcPts val="0"/>
              </a:spcAft>
              <a:buClr>
                <a:srgbClr val="10CF9B"/>
              </a:buClr>
              <a:buFont typeface="Noto Symbol"/>
              <a:buChar char="●"/>
              <a:defRPr/>
            </a:lvl5pPr>
            <a:lvl6pPr marL="1737360" indent="-121920" algn="l" rtl="0">
              <a:spcBef>
                <a:spcPts val="360"/>
              </a:spcBef>
              <a:buClr>
                <a:schemeClr val="accent5"/>
              </a:buClr>
              <a:buFont typeface="Noto Symbol"/>
              <a:buChar char="●"/>
              <a:defRPr/>
            </a:lvl6pPr>
            <a:lvl7pPr marL="1920240" indent="-111760" algn="l" rtl="0">
              <a:spcBef>
                <a:spcPts val="320"/>
              </a:spcBef>
              <a:buClr>
                <a:schemeClr val="accent6"/>
              </a:buClr>
              <a:buFont typeface="Noto Symbol"/>
              <a:buChar char="●"/>
              <a:defRPr/>
            </a:lvl7pPr>
            <a:lvl8pPr marL="2194560" indent="-86360" algn="l" rtl="0">
              <a:spcBef>
                <a:spcPts val="320"/>
              </a:spcBef>
              <a:buClr>
                <a:schemeClr val="dk2"/>
              </a:buClr>
              <a:buFont typeface="Constantia"/>
              <a:buChar char="•"/>
              <a:defRPr/>
            </a:lvl8pPr>
            <a:lvl9pPr marL="2468880" indent="-93979" algn="l" rtl="0">
              <a:spcBef>
                <a:spcPts val="280"/>
              </a:spcBef>
              <a:buClr>
                <a:schemeClr val="dk2"/>
              </a:buClr>
              <a:buFont typeface="Constantia"/>
              <a:buChar char="•"/>
              <a:defRPr/>
            </a:lvl9pPr>
          </a:lstStyle>
          <a:p>
            <a:endParaRPr/>
          </a:p>
        </p:txBody>
      </p:sp>
      <p:sp>
        <p:nvSpPr>
          <p:cNvPr id="58" name="Shape 58"/>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marL="273050" indent="-116204" algn="l" rtl="0">
              <a:spcBef>
                <a:spcPts val="520"/>
              </a:spcBef>
              <a:spcAft>
                <a:spcPts val="0"/>
              </a:spcAft>
              <a:buClr>
                <a:srgbClr val="0BD0D9"/>
              </a:buClr>
              <a:buFont typeface="Noto Symbol"/>
              <a:buChar char="●"/>
              <a:defRPr/>
            </a:lvl1pPr>
            <a:lvl2pPr marL="639763" indent="-116522" algn="l" rtl="0">
              <a:spcBef>
                <a:spcPts val="480"/>
              </a:spcBef>
              <a:spcAft>
                <a:spcPts val="0"/>
              </a:spcAft>
              <a:buClr>
                <a:schemeClr val="accent1"/>
              </a:buClr>
              <a:buFont typeface="Noto Symbol"/>
              <a:buChar char="●"/>
              <a:defRPr/>
            </a:lvl2pPr>
            <a:lvl3pPr marL="914400" indent="-160655" algn="l" rtl="0">
              <a:spcBef>
                <a:spcPts val="420"/>
              </a:spcBef>
              <a:spcAft>
                <a:spcPts val="0"/>
              </a:spcAft>
              <a:buClr>
                <a:schemeClr val="accent2"/>
              </a:buClr>
              <a:buFont typeface="Noto Symbol"/>
              <a:buChar char="●"/>
              <a:defRPr/>
            </a:lvl3pPr>
            <a:lvl4pPr marL="1187450" indent="-127000" algn="l" rtl="0">
              <a:spcBef>
                <a:spcPts val="400"/>
              </a:spcBef>
              <a:spcAft>
                <a:spcPts val="0"/>
              </a:spcAft>
              <a:buClr>
                <a:srgbClr val="0BD0D9"/>
              </a:buClr>
              <a:buFont typeface="Noto Symbol"/>
              <a:buChar char="●"/>
              <a:defRPr/>
            </a:lvl4pPr>
            <a:lvl5pPr marL="1462088" indent="-134937" algn="l" rtl="0">
              <a:spcBef>
                <a:spcPts val="400"/>
              </a:spcBef>
              <a:spcAft>
                <a:spcPts val="0"/>
              </a:spcAft>
              <a:buClr>
                <a:srgbClr val="10CF9B"/>
              </a:buClr>
              <a:buFont typeface="Noto Symbol"/>
              <a:buChar char="●"/>
              <a:defRPr/>
            </a:lvl5pPr>
            <a:lvl6pPr marL="1737360" indent="-121920" algn="l" rtl="0">
              <a:spcBef>
                <a:spcPts val="360"/>
              </a:spcBef>
              <a:buClr>
                <a:schemeClr val="accent5"/>
              </a:buClr>
              <a:buFont typeface="Noto Symbol"/>
              <a:buChar char="●"/>
              <a:defRPr/>
            </a:lvl6pPr>
            <a:lvl7pPr marL="1920240" indent="-111760" algn="l" rtl="0">
              <a:spcBef>
                <a:spcPts val="320"/>
              </a:spcBef>
              <a:buClr>
                <a:schemeClr val="accent6"/>
              </a:buClr>
              <a:buFont typeface="Noto Symbol"/>
              <a:buChar char="●"/>
              <a:defRPr/>
            </a:lvl7pPr>
            <a:lvl8pPr marL="2194560" indent="-86360" algn="l" rtl="0">
              <a:spcBef>
                <a:spcPts val="320"/>
              </a:spcBef>
              <a:buClr>
                <a:schemeClr val="dk2"/>
              </a:buClr>
              <a:buFont typeface="Constantia"/>
              <a:buChar char="•"/>
              <a:defRPr/>
            </a:lvl8pPr>
            <a:lvl9pPr marL="2468880" indent="-93979" algn="l" rtl="0">
              <a:spcBef>
                <a:spcPts val="280"/>
              </a:spcBef>
              <a:buClr>
                <a:schemeClr val="dk2"/>
              </a:buClr>
              <a:buFont typeface="Constantia"/>
              <a:buChar char="•"/>
              <a:defRPr/>
            </a:lvl9pPr>
          </a:lstStyle>
          <a:p>
            <a:endParaRPr/>
          </a:p>
        </p:txBody>
      </p:sp>
      <p:sp>
        <p:nvSpPr>
          <p:cNvPr id="59" name="Shape 59"/>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0" name="Shape 60"/>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1" name="Shape 61"/>
          <p:cNvSpPr txBox="1">
            <a:spLocks noGrp="1"/>
          </p:cNvSpPr>
          <p:nvPr>
            <p:ph type="sldNum" idx="12"/>
          </p:nvPr>
        </p:nvSpPr>
        <p:spPr>
          <a:xfrm>
            <a:off x="7924800" y="6356350"/>
            <a:ext cx="762000" cy="365125"/>
          </a:xfrm>
          <a:prstGeom prst="rect">
            <a:avLst/>
          </a:prstGeom>
          <a:noFill/>
          <a:ln>
            <a:noFill/>
          </a:ln>
        </p:spPr>
        <p:txBody>
          <a:bodyPr lIns="0" tIns="0" rIns="0" bIns="0" anchor="b" anchorCtr="0">
            <a:noAutofit/>
          </a:bodyPr>
          <a:lstStyle>
            <a:lvl1pPr marL="0" marR="0" indent="0" algn="r" rtl="0">
              <a:lnSpc>
                <a:spcPct val="100000"/>
              </a:lnSpc>
              <a:spcBef>
                <a:spcPts val="0"/>
              </a:spcBef>
              <a:spcAft>
                <a:spcPts val="0"/>
              </a:spcAft>
              <a:buNone/>
              <a:defRPr sz="1200" b="0" i="0" u="none" strike="noStrike" cap="none" baseline="0">
                <a:solidFill>
                  <a:srgbClr val="045C75"/>
                </a:solidFill>
                <a:latin typeface="Arial"/>
                <a:ea typeface="Arial"/>
                <a:cs typeface="Arial"/>
                <a:sym typeface="Arial"/>
              </a:defRPr>
            </a:lvl1pPr>
          </a:lstStyle>
          <a:p>
            <a:pPr marL="0" lvl="0" indent="0">
              <a:spcBef>
                <a:spcPts val="0"/>
              </a:spcBef>
              <a:buClr>
                <a:srgbClr val="045C75"/>
              </a:buClr>
              <a:buSzPct val="25000"/>
              <a:buFont typeface="Arial"/>
              <a:buNone/>
            </a:pPr>
            <a:fld id="{00000000-1234-1234-1234-123412341234}" type="slidenum">
              <a:rPr lang="en-US"/>
              <a:pPr marL="0" lvl="0" indent="0">
                <a:spcBef>
                  <a:spcPts val="0"/>
                </a:spcBef>
                <a:buClr>
                  <a:srgbClr val="045C75"/>
                </a:buClr>
                <a:buSzPct val="25000"/>
                <a:buFont typeface="Arial"/>
                <a:buNone/>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2"/>
        <p:cNvGrpSpPr/>
        <p:nvPr/>
      </p:nvGrpSpPr>
      <p:grpSpPr>
        <a:xfrm>
          <a:off x="0" y="0"/>
          <a:ext cx="0" cy="0"/>
          <a:chOff x="0" y="0"/>
          <a:chExt cx="0" cy="0"/>
        </a:xfrm>
      </p:grpSpPr>
      <p:sp>
        <p:nvSpPr>
          <p:cNvPr id="63" name="Shape 63"/>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4" name="Shape 64"/>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5" name="Shape 65"/>
          <p:cNvSpPr txBox="1">
            <a:spLocks noGrp="1"/>
          </p:cNvSpPr>
          <p:nvPr>
            <p:ph type="sldNum" idx="12"/>
          </p:nvPr>
        </p:nvSpPr>
        <p:spPr>
          <a:xfrm>
            <a:off x="7924800" y="6356350"/>
            <a:ext cx="762000" cy="365125"/>
          </a:xfrm>
          <a:prstGeom prst="rect">
            <a:avLst/>
          </a:prstGeom>
          <a:noFill/>
          <a:ln>
            <a:noFill/>
          </a:ln>
        </p:spPr>
        <p:txBody>
          <a:bodyPr lIns="0" tIns="0" rIns="0" bIns="0" anchor="b" anchorCtr="0">
            <a:noAutofit/>
          </a:bodyPr>
          <a:lstStyle>
            <a:lvl1pPr marL="0" marR="0" indent="0" algn="r" rtl="0">
              <a:lnSpc>
                <a:spcPct val="100000"/>
              </a:lnSpc>
              <a:spcBef>
                <a:spcPts val="0"/>
              </a:spcBef>
              <a:spcAft>
                <a:spcPts val="0"/>
              </a:spcAft>
              <a:buNone/>
              <a:defRPr sz="1200" b="0" i="0" u="none" strike="noStrike" cap="none" baseline="0">
                <a:solidFill>
                  <a:srgbClr val="045C75"/>
                </a:solidFill>
                <a:latin typeface="Arial"/>
                <a:ea typeface="Arial"/>
                <a:cs typeface="Arial"/>
                <a:sym typeface="Arial"/>
              </a:defRPr>
            </a:lvl1pPr>
          </a:lstStyle>
          <a:p>
            <a:pPr marL="0" lvl="0" indent="0">
              <a:spcBef>
                <a:spcPts val="0"/>
              </a:spcBef>
              <a:buClr>
                <a:srgbClr val="045C75"/>
              </a:buClr>
              <a:buSzPct val="25000"/>
              <a:buFont typeface="Arial"/>
              <a:buNone/>
            </a:pPr>
            <a:fld id="{00000000-1234-1234-1234-123412341234}" type="slidenum">
              <a:rPr lang="en-US"/>
              <a:pPr marL="0" lvl="0" indent="0">
                <a:spcBef>
                  <a:spcPts val="0"/>
                </a:spcBef>
                <a:buClr>
                  <a:srgbClr val="045C75"/>
                </a:buClr>
                <a:buSzPct val="25000"/>
                <a:buFont typeface="Arial"/>
                <a:buNone/>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68" name="Shape 68"/>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marL="273050" indent="-116204" algn="l" rtl="0">
              <a:spcBef>
                <a:spcPts val="520"/>
              </a:spcBef>
              <a:spcAft>
                <a:spcPts val="0"/>
              </a:spcAft>
              <a:buClr>
                <a:srgbClr val="0BD0D9"/>
              </a:buClr>
              <a:buFont typeface="Noto Symbol"/>
              <a:buChar char="●"/>
              <a:defRPr/>
            </a:lvl1pPr>
            <a:lvl2pPr marL="639763" indent="-116522" algn="l" rtl="0">
              <a:spcBef>
                <a:spcPts val="480"/>
              </a:spcBef>
              <a:spcAft>
                <a:spcPts val="0"/>
              </a:spcAft>
              <a:buClr>
                <a:schemeClr val="accent1"/>
              </a:buClr>
              <a:buFont typeface="Noto Symbol"/>
              <a:buChar char="●"/>
              <a:defRPr/>
            </a:lvl2pPr>
            <a:lvl3pPr marL="914400" indent="-160655" algn="l" rtl="0">
              <a:spcBef>
                <a:spcPts val="420"/>
              </a:spcBef>
              <a:spcAft>
                <a:spcPts val="0"/>
              </a:spcAft>
              <a:buClr>
                <a:schemeClr val="accent2"/>
              </a:buClr>
              <a:buFont typeface="Noto Symbol"/>
              <a:buChar char="●"/>
              <a:defRPr/>
            </a:lvl3pPr>
            <a:lvl4pPr marL="1187450" indent="-127000" algn="l" rtl="0">
              <a:spcBef>
                <a:spcPts val="400"/>
              </a:spcBef>
              <a:spcAft>
                <a:spcPts val="0"/>
              </a:spcAft>
              <a:buClr>
                <a:srgbClr val="0BD0D9"/>
              </a:buClr>
              <a:buFont typeface="Noto Symbol"/>
              <a:buChar char="●"/>
              <a:defRPr/>
            </a:lvl4pPr>
            <a:lvl5pPr marL="1462088" indent="-134937" algn="l" rtl="0">
              <a:spcBef>
                <a:spcPts val="400"/>
              </a:spcBef>
              <a:spcAft>
                <a:spcPts val="0"/>
              </a:spcAft>
              <a:buClr>
                <a:srgbClr val="10CF9B"/>
              </a:buClr>
              <a:buFont typeface="Noto Symbol"/>
              <a:buChar char="●"/>
              <a:defRPr/>
            </a:lvl5pPr>
            <a:lvl6pPr marL="1737360" indent="-121920" algn="l" rtl="0">
              <a:spcBef>
                <a:spcPts val="360"/>
              </a:spcBef>
              <a:buClr>
                <a:schemeClr val="accent5"/>
              </a:buClr>
              <a:buFont typeface="Noto Symbol"/>
              <a:buChar char="●"/>
              <a:defRPr/>
            </a:lvl6pPr>
            <a:lvl7pPr marL="1920240" indent="-111760" algn="l" rtl="0">
              <a:spcBef>
                <a:spcPts val="320"/>
              </a:spcBef>
              <a:buClr>
                <a:schemeClr val="accent6"/>
              </a:buClr>
              <a:buFont typeface="Noto Symbol"/>
              <a:buChar char="●"/>
              <a:defRPr/>
            </a:lvl7pPr>
            <a:lvl8pPr marL="2194560" indent="-86360" algn="l" rtl="0">
              <a:spcBef>
                <a:spcPts val="320"/>
              </a:spcBef>
              <a:buClr>
                <a:schemeClr val="dk2"/>
              </a:buClr>
              <a:buFont typeface="Constantia"/>
              <a:buChar char="•"/>
              <a:defRPr/>
            </a:lvl8pPr>
            <a:lvl9pPr marL="2468880" indent="-93979" algn="l" rtl="0">
              <a:spcBef>
                <a:spcPts val="280"/>
              </a:spcBef>
              <a:buClr>
                <a:schemeClr val="dk2"/>
              </a:buClr>
              <a:buFont typeface="Constantia"/>
              <a:buChar char="•"/>
              <a:defRPr/>
            </a:lvl9pPr>
          </a:lstStyle>
          <a:p>
            <a:endParaRPr/>
          </a:p>
        </p:txBody>
      </p:sp>
      <p:sp>
        <p:nvSpPr>
          <p:cNvPr id="69" name="Shape 69"/>
          <p:cNvSpPr>
            <a:spLocks noGrp="1"/>
          </p:cNvSpPr>
          <p:nvPr>
            <p:ph type="clipArt" idx="2"/>
          </p:nvPr>
        </p:nvSpPr>
        <p:spPr>
          <a:xfrm>
            <a:off x="4648200" y="1600200"/>
            <a:ext cx="4038599" cy="4525963"/>
          </a:xfrm>
          <a:prstGeom prst="rect">
            <a:avLst/>
          </a:prstGeom>
          <a:noFill/>
          <a:ln>
            <a:noFill/>
          </a:ln>
        </p:spPr>
      </p:sp>
      <p:sp>
        <p:nvSpPr>
          <p:cNvPr id="70" name="Shape 70"/>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1" name="Shape 71"/>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2" name="Shape 72"/>
          <p:cNvSpPr txBox="1">
            <a:spLocks noGrp="1"/>
          </p:cNvSpPr>
          <p:nvPr>
            <p:ph type="sldNum" idx="12"/>
          </p:nvPr>
        </p:nvSpPr>
        <p:spPr>
          <a:xfrm>
            <a:off x="7924800" y="6356350"/>
            <a:ext cx="762000" cy="365125"/>
          </a:xfrm>
          <a:prstGeom prst="rect">
            <a:avLst/>
          </a:prstGeom>
          <a:noFill/>
          <a:ln>
            <a:noFill/>
          </a:ln>
        </p:spPr>
        <p:txBody>
          <a:bodyPr lIns="0" tIns="0" rIns="0" bIns="0" anchor="b" anchorCtr="0">
            <a:noAutofit/>
          </a:bodyPr>
          <a:lstStyle>
            <a:lvl1pPr marL="0" marR="0" indent="0" algn="r" rtl="0">
              <a:lnSpc>
                <a:spcPct val="100000"/>
              </a:lnSpc>
              <a:spcBef>
                <a:spcPts val="0"/>
              </a:spcBef>
              <a:spcAft>
                <a:spcPts val="0"/>
              </a:spcAft>
              <a:buNone/>
              <a:defRPr sz="1200" b="0" i="0" u="none" strike="noStrike" cap="none" baseline="0">
                <a:solidFill>
                  <a:srgbClr val="045C75"/>
                </a:solidFill>
                <a:latin typeface="Arial"/>
                <a:ea typeface="Arial"/>
                <a:cs typeface="Arial"/>
                <a:sym typeface="Arial"/>
              </a:defRPr>
            </a:lvl1pPr>
          </a:lstStyle>
          <a:p>
            <a:pPr marL="0" lvl="0" indent="0">
              <a:spcBef>
                <a:spcPts val="0"/>
              </a:spcBef>
              <a:buClr>
                <a:srgbClr val="045C75"/>
              </a:buClr>
              <a:buSzPct val="25000"/>
              <a:buFont typeface="Arial"/>
              <a:buNone/>
            </a:pPr>
            <a:fld id="{00000000-1234-1234-1234-123412341234}" type="slidenum">
              <a:rPr lang="en-US"/>
              <a:pPr marL="0" lvl="0" indent="0">
                <a:spcBef>
                  <a:spcPts val="0"/>
                </a:spcBef>
                <a:buClr>
                  <a:srgbClr val="045C75"/>
                </a:buClr>
                <a:buSzPct val="25000"/>
                <a:buFont typeface="Arial"/>
                <a:buNone/>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3"/>
        <p:cNvGrpSpPr/>
        <p:nvPr/>
      </p:nvGrpSpPr>
      <p:grpSpPr>
        <a:xfrm>
          <a:off x="0" y="0"/>
          <a:ext cx="0" cy="0"/>
          <a:chOff x="0" y="0"/>
          <a:chExt cx="0" cy="0"/>
        </a:xfrm>
      </p:grpSpPr>
      <p:sp>
        <p:nvSpPr>
          <p:cNvPr id="74" name="Shape 74"/>
          <p:cNvSpPr txBox="1">
            <a:spLocks noGrp="1"/>
          </p:cNvSpPr>
          <p:nvPr>
            <p:ph type="title"/>
          </p:nvPr>
        </p:nvSpPr>
        <p:spPr>
          <a:xfrm rot="5400000">
            <a:off x="5052218" y="2491582"/>
            <a:ext cx="5211763" cy="2057400"/>
          </a:xfrm>
          <a:prstGeom prst="rect">
            <a:avLst/>
          </a:prstGeom>
          <a:noFill/>
          <a:ln>
            <a:noFill/>
          </a:ln>
        </p:spPr>
        <p:txBody>
          <a:bodyPr lIns="91425" tIns="91425" rIns="91425" bIns="91425" anchor="b"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75" name="Shape 75"/>
          <p:cNvSpPr txBox="1">
            <a:spLocks noGrp="1"/>
          </p:cNvSpPr>
          <p:nvPr>
            <p:ph type="body" idx="1"/>
          </p:nvPr>
        </p:nvSpPr>
        <p:spPr>
          <a:xfrm rot="5400000">
            <a:off x="861218" y="510382"/>
            <a:ext cx="5211763" cy="6019799"/>
          </a:xfrm>
          <a:prstGeom prst="rect">
            <a:avLst/>
          </a:prstGeom>
          <a:noFill/>
          <a:ln>
            <a:noFill/>
          </a:ln>
        </p:spPr>
        <p:txBody>
          <a:bodyPr lIns="91425" tIns="91425" rIns="91425" bIns="91425" anchor="t" anchorCtr="0"/>
          <a:lstStyle>
            <a:lvl1pPr marL="273050" indent="-116204" algn="l" rtl="0">
              <a:spcBef>
                <a:spcPts val="520"/>
              </a:spcBef>
              <a:spcAft>
                <a:spcPts val="0"/>
              </a:spcAft>
              <a:buClr>
                <a:srgbClr val="0BD0D9"/>
              </a:buClr>
              <a:buFont typeface="Noto Symbol"/>
              <a:buChar char="●"/>
              <a:defRPr/>
            </a:lvl1pPr>
            <a:lvl2pPr marL="639763" indent="-116522" algn="l" rtl="0">
              <a:spcBef>
                <a:spcPts val="480"/>
              </a:spcBef>
              <a:spcAft>
                <a:spcPts val="0"/>
              </a:spcAft>
              <a:buClr>
                <a:schemeClr val="accent1"/>
              </a:buClr>
              <a:buFont typeface="Noto Symbol"/>
              <a:buChar char="●"/>
              <a:defRPr/>
            </a:lvl2pPr>
            <a:lvl3pPr marL="914400" indent="-160655" algn="l" rtl="0">
              <a:spcBef>
                <a:spcPts val="420"/>
              </a:spcBef>
              <a:spcAft>
                <a:spcPts val="0"/>
              </a:spcAft>
              <a:buClr>
                <a:schemeClr val="accent2"/>
              </a:buClr>
              <a:buFont typeface="Noto Symbol"/>
              <a:buChar char="●"/>
              <a:defRPr/>
            </a:lvl3pPr>
            <a:lvl4pPr marL="1187450" indent="-127000" algn="l" rtl="0">
              <a:spcBef>
                <a:spcPts val="400"/>
              </a:spcBef>
              <a:spcAft>
                <a:spcPts val="0"/>
              </a:spcAft>
              <a:buClr>
                <a:srgbClr val="0BD0D9"/>
              </a:buClr>
              <a:buFont typeface="Noto Symbol"/>
              <a:buChar char="●"/>
              <a:defRPr/>
            </a:lvl4pPr>
            <a:lvl5pPr marL="1462088" indent="-134937" algn="l" rtl="0">
              <a:spcBef>
                <a:spcPts val="400"/>
              </a:spcBef>
              <a:spcAft>
                <a:spcPts val="0"/>
              </a:spcAft>
              <a:buClr>
                <a:srgbClr val="10CF9B"/>
              </a:buClr>
              <a:buFont typeface="Noto Symbol"/>
              <a:buChar char="●"/>
              <a:defRPr/>
            </a:lvl5pPr>
            <a:lvl6pPr marL="1737360" indent="-121920" algn="l" rtl="0">
              <a:spcBef>
                <a:spcPts val="360"/>
              </a:spcBef>
              <a:buClr>
                <a:schemeClr val="accent5"/>
              </a:buClr>
              <a:buFont typeface="Noto Symbol"/>
              <a:buChar char="●"/>
              <a:defRPr/>
            </a:lvl6pPr>
            <a:lvl7pPr marL="1920240" indent="-111760" algn="l" rtl="0">
              <a:spcBef>
                <a:spcPts val="320"/>
              </a:spcBef>
              <a:buClr>
                <a:schemeClr val="accent6"/>
              </a:buClr>
              <a:buFont typeface="Noto Symbol"/>
              <a:buChar char="●"/>
              <a:defRPr/>
            </a:lvl7pPr>
            <a:lvl8pPr marL="2194560" indent="-86360" algn="l" rtl="0">
              <a:spcBef>
                <a:spcPts val="320"/>
              </a:spcBef>
              <a:buClr>
                <a:schemeClr val="dk2"/>
              </a:buClr>
              <a:buFont typeface="Constantia"/>
              <a:buChar char="•"/>
              <a:defRPr/>
            </a:lvl8pPr>
            <a:lvl9pPr marL="2468880" indent="-93979" algn="l" rtl="0">
              <a:spcBef>
                <a:spcPts val="280"/>
              </a:spcBef>
              <a:buClr>
                <a:schemeClr val="dk2"/>
              </a:buClr>
              <a:buFont typeface="Constantia"/>
              <a:buChar char="•"/>
              <a:defRPr/>
            </a:lvl9pPr>
          </a:lstStyle>
          <a:p>
            <a:endParaRPr/>
          </a:p>
        </p:txBody>
      </p:sp>
      <p:sp>
        <p:nvSpPr>
          <p:cNvPr id="76" name="Shape 76"/>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7" name="Shape 77"/>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8" name="Shape 78"/>
          <p:cNvSpPr txBox="1">
            <a:spLocks noGrp="1"/>
          </p:cNvSpPr>
          <p:nvPr>
            <p:ph type="sldNum" idx="12"/>
          </p:nvPr>
        </p:nvSpPr>
        <p:spPr>
          <a:xfrm>
            <a:off x="7924800" y="6356350"/>
            <a:ext cx="762000" cy="365125"/>
          </a:xfrm>
          <a:prstGeom prst="rect">
            <a:avLst/>
          </a:prstGeom>
          <a:noFill/>
          <a:ln>
            <a:noFill/>
          </a:ln>
        </p:spPr>
        <p:txBody>
          <a:bodyPr lIns="0" tIns="0" rIns="0" bIns="0" anchor="b" anchorCtr="0">
            <a:noAutofit/>
          </a:bodyPr>
          <a:lstStyle>
            <a:lvl1pPr marL="0" marR="0" indent="0" algn="r" rtl="0">
              <a:lnSpc>
                <a:spcPct val="100000"/>
              </a:lnSpc>
              <a:spcBef>
                <a:spcPts val="0"/>
              </a:spcBef>
              <a:spcAft>
                <a:spcPts val="0"/>
              </a:spcAft>
              <a:buNone/>
              <a:defRPr sz="1200" b="0" i="0" u="none" strike="noStrike" cap="none" baseline="0">
                <a:solidFill>
                  <a:srgbClr val="045C75"/>
                </a:solidFill>
                <a:latin typeface="Arial"/>
                <a:ea typeface="Arial"/>
                <a:cs typeface="Arial"/>
                <a:sym typeface="Arial"/>
              </a:defRPr>
            </a:lvl1pPr>
          </a:lstStyle>
          <a:p>
            <a:pPr marL="0" lvl="0" indent="0">
              <a:spcBef>
                <a:spcPts val="0"/>
              </a:spcBef>
              <a:buClr>
                <a:srgbClr val="045C75"/>
              </a:buClr>
              <a:buSzPct val="25000"/>
              <a:buFont typeface="Arial"/>
              <a:buNone/>
            </a:pPr>
            <a:fld id="{00000000-1234-1234-1234-123412341234}" type="slidenum">
              <a:rPr lang="en-US"/>
              <a:pPr marL="0" lvl="0" indent="0">
                <a:spcBef>
                  <a:spcPts val="0"/>
                </a:spcBef>
                <a:buClr>
                  <a:srgbClr val="045C75"/>
                </a:buClr>
                <a:buSzPct val="25000"/>
                <a:buFont typeface="Arial"/>
                <a:buNone/>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704850"/>
            <a:ext cx="8229600" cy="1143000"/>
          </a:xfrm>
          <a:prstGeom prst="rect">
            <a:avLst/>
          </a:prstGeom>
          <a:noFill/>
          <a:ln>
            <a:noFill/>
          </a:ln>
        </p:spPr>
        <p:txBody>
          <a:bodyPr lIns="91425" tIns="91425" rIns="91425" bIns="91425" anchor="b"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81" name="Shape 81"/>
          <p:cNvSpPr txBox="1">
            <a:spLocks noGrp="1"/>
          </p:cNvSpPr>
          <p:nvPr>
            <p:ph type="body" idx="1"/>
          </p:nvPr>
        </p:nvSpPr>
        <p:spPr>
          <a:xfrm rot="5400000">
            <a:off x="2377281" y="15080"/>
            <a:ext cx="4389436" cy="8229600"/>
          </a:xfrm>
          <a:prstGeom prst="rect">
            <a:avLst/>
          </a:prstGeom>
          <a:noFill/>
          <a:ln>
            <a:noFill/>
          </a:ln>
        </p:spPr>
        <p:txBody>
          <a:bodyPr lIns="91425" tIns="91425" rIns="91425" bIns="91425" anchor="t" anchorCtr="0"/>
          <a:lstStyle>
            <a:lvl1pPr marL="273050" indent="-116204" algn="l" rtl="0">
              <a:spcBef>
                <a:spcPts val="520"/>
              </a:spcBef>
              <a:spcAft>
                <a:spcPts val="0"/>
              </a:spcAft>
              <a:buClr>
                <a:srgbClr val="0BD0D9"/>
              </a:buClr>
              <a:buFont typeface="Noto Symbol"/>
              <a:buChar char="●"/>
              <a:defRPr/>
            </a:lvl1pPr>
            <a:lvl2pPr marL="639763" indent="-116522" algn="l" rtl="0">
              <a:spcBef>
                <a:spcPts val="480"/>
              </a:spcBef>
              <a:spcAft>
                <a:spcPts val="0"/>
              </a:spcAft>
              <a:buClr>
                <a:schemeClr val="accent1"/>
              </a:buClr>
              <a:buFont typeface="Noto Symbol"/>
              <a:buChar char="●"/>
              <a:defRPr/>
            </a:lvl2pPr>
            <a:lvl3pPr marL="914400" indent="-160655" algn="l" rtl="0">
              <a:spcBef>
                <a:spcPts val="420"/>
              </a:spcBef>
              <a:spcAft>
                <a:spcPts val="0"/>
              </a:spcAft>
              <a:buClr>
                <a:schemeClr val="accent2"/>
              </a:buClr>
              <a:buFont typeface="Noto Symbol"/>
              <a:buChar char="●"/>
              <a:defRPr/>
            </a:lvl3pPr>
            <a:lvl4pPr marL="1187450" indent="-127000" algn="l" rtl="0">
              <a:spcBef>
                <a:spcPts val="400"/>
              </a:spcBef>
              <a:spcAft>
                <a:spcPts val="0"/>
              </a:spcAft>
              <a:buClr>
                <a:srgbClr val="0BD0D9"/>
              </a:buClr>
              <a:buFont typeface="Noto Symbol"/>
              <a:buChar char="●"/>
              <a:defRPr/>
            </a:lvl4pPr>
            <a:lvl5pPr marL="1462088" indent="-134937" algn="l" rtl="0">
              <a:spcBef>
                <a:spcPts val="400"/>
              </a:spcBef>
              <a:spcAft>
                <a:spcPts val="0"/>
              </a:spcAft>
              <a:buClr>
                <a:srgbClr val="10CF9B"/>
              </a:buClr>
              <a:buFont typeface="Noto Symbol"/>
              <a:buChar char="●"/>
              <a:defRPr/>
            </a:lvl5pPr>
            <a:lvl6pPr marL="1737360" indent="-121920" algn="l" rtl="0">
              <a:spcBef>
                <a:spcPts val="360"/>
              </a:spcBef>
              <a:buClr>
                <a:schemeClr val="accent5"/>
              </a:buClr>
              <a:buFont typeface="Noto Symbol"/>
              <a:buChar char="●"/>
              <a:defRPr/>
            </a:lvl6pPr>
            <a:lvl7pPr marL="1920240" indent="-111760" algn="l" rtl="0">
              <a:spcBef>
                <a:spcPts val="320"/>
              </a:spcBef>
              <a:buClr>
                <a:schemeClr val="accent6"/>
              </a:buClr>
              <a:buFont typeface="Noto Symbol"/>
              <a:buChar char="●"/>
              <a:defRPr/>
            </a:lvl7pPr>
            <a:lvl8pPr marL="2194560" indent="-86360" algn="l" rtl="0">
              <a:spcBef>
                <a:spcPts val="320"/>
              </a:spcBef>
              <a:buClr>
                <a:schemeClr val="dk2"/>
              </a:buClr>
              <a:buFont typeface="Constantia"/>
              <a:buChar char="•"/>
              <a:defRPr/>
            </a:lvl8pPr>
            <a:lvl9pPr marL="2468880" indent="-93979" algn="l" rtl="0">
              <a:spcBef>
                <a:spcPts val="280"/>
              </a:spcBef>
              <a:buClr>
                <a:schemeClr val="dk2"/>
              </a:buClr>
              <a:buFont typeface="Constantia"/>
              <a:buChar char="•"/>
              <a:defRPr/>
            </a:lvl9pPr>
          </a:lstStyle>
          <a:p>
            <a:endParaRPr/>
          </a:p>
        </p:txBody>
      </p:sp>
      <p:sp>
        <p:nvSpPr>
          <p:cNvPr id="82" name="Shape 82"/>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3" name="Shape 83"/>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4" name="Shape 84"/>
          <p:cNvSpPr txBox="1">
            <a:spLocks noGrp="1"/>
          </p:cNvSpPr>
          <p:nvPr>
            <p:ph type="sldNum" idx="12"/>
          </p:nvPr>
        </p:nvSpPr>
        <p:spPr>
          <a:xfrm>
            <a:off x="7924800" y="6356350"/>
            <a:ext cx="762000" cy="365125"/>
          </a:xfrm>
          <a:prstGeom prst="rect">
            <a:avLst/>
          </a:prstGeom>
          <a:noFill/>
          <a:ln>
            <a:noFill/>
          </a:ln>
        </p:spPr>
        <p:txBody>
          <a:bodyPr lIns="0" tIns="0" rIns="0" bIns="0" anchor="b" anchorCtr="0">
            <a:noAutofit/>
          </a:bodyPr>
          <a:lstStyle>
            <a:lvl1pPr marL="0" marR="0" indent="0" algn="r" rtl="0">
              <a:lnSpc>
                <a:spcPct val="100000"/>
              </a:lnSpc>
              <a:spcBef>
                <a:spcPts val="0"/>
              </a:spcBef>
              <a:spcAft>
                <a:spcPts val="0"/>
              </a:spcAft>
              <a:buNone/>
              <a:defRPr sz="1200" b="0" i="0" u="none" strike="noStrike" cap="none" baseline="0">
                <a:solidFill>
                  <a:srgbClr val="045C75"/>
                </a:solidFill>
                <a:latin typeface="Arial"/>
                <a:ea typeface="Arial"/>
                <a:cs typeface="Arial"/>
                <a:sym typeface="Arial"/>
              </a:defRPr>
            </a:lvl1pPr>
          </a:lstStyle>
          <a:p>
            <a:pPr marL="0" lvl="0" indent="0">
              <a:spcBef>
                <a:spcPts val="0"/>
              </a:spcBef>
              <a:buClr>
                <a:srgbClr val="045C75"/>
              </a:buClr>
              <a:buSzPct val="25000"/>
              <a:buFont typeface="Arial"/>
              <a:buNone/>
            </a:pPr>
            <a:fld id="{00000000-1234-1234-1234-123412341234}" type="slidenum">
              <a:rPr lang="en-US"/>
              <a:pPr marL="0" lvl="0" indent="0">
                <a:spcBef>
                  <a:spcPts val="0"/>
                </a:spcBef>
                <a:buClr>
                  <a:srgbClr val="045C75"/>
                </a:buClr>
                <a:buSzPct val="25000"/>
                <a:buFont typeface="Arial"/>
                <a:buNone/>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685800" y="514352"/>
            <a:ext cx="2743199" cy="1162049"/>
          </a:xfrm>
          <a:prstGeom prst="rect">
            <a:avLst/>
          </a:prstGeom>
          <a:noFill/>
          <a:ln>
            <a:noFill/>
          </a:ln>
        </p:spPr>
        <p:txBody>
          <a:bodyPr lIns="91425" tIns="91425" rIns="91425" bIns="91425" anchor="b" anchorCtr="0"/>
          <a:lstStyle>
            <a:lvl1pPr algn="l" rtl="0">
              <a:spcBef>
                <a:spcPts val="0"/>
              </a:spcBef>
              <a:buClr>
                <a:schemeClr val="dk2"/>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7" name="Shape 87"/>
          <p:cNvSpPr txBox="1">
            <a:spLocks noGrp="1"/>
          </p:cNvSpPr>
          <p:nvPr>
            <p:ph type="body" idx="1"/>
          </p:nvPr>
        </p:nvSpPr>
        <p:spPr>
          <a:xfrm>
            <a:off x="685800" y="1676400"/>
            <a:ext cx="2743199" cy="4572000"/>
          </a:xfrm>
          <a:prstGeom prst="rect">
            <a:avLst/>
          </a:prstGeom>
          <a:noFill/>
          <a:ln>
            <a:noFill/>
          </a:ln>
        </p:spPr>
        <p:txBody>
          <a:bodyPr lIns="91425" tIns="91425" rIns="91425" bIns="91425" anchor="t" anchorCtr="0"/>
          <a:lstStyle>
            <a:lvl1pPr marL="0" indent="0" algn="l" rtl="0">
              <a:spcBef>
                <a:spcPts val="0"/>
              </a:spcBef>
              <a:buFont typeface="Constantia"/>
              <a:buNone/>
              <a:defRPr/>
            </a:lvl1pPr>
            <a:lvl2pPr indent="0" algn="l" rtl="0">
              <a:spcBef>
                <a:spcPts val="0"/>
              </a:spcBef>
              <a:buFont typeface="Constantia"/>
              <a:buNone/>
              <a:defRPr/>
            </a:lvl2pPr>
            <a:lvl3pPr indent="0" algn="l" rtl="0">
              <a:spcBef>
                <a:spcPts val="0"/>
              </a:spcBef>
              <a:buFont typeface="Constantia"/>
              <a:buNone/>
              <a:defRPr/>
            </a:lvl3pPr>
            <a:lvl4pPr indent="0" algn="l" rtl="0">
              <a:spcBef>
                <a:spcPts val="0"/>
              </a:spcBef>
              <a:buFont typeface="Constantia"/>
              <a:buNone/>
              <a:defRPr/>
            </a:lvl4pPr>
            <a:lvl5pPr indent="0" algn="l" rtl="0">
              <a:spcBef>
                <a:spcPts val="0"/>
              </a:spcBef>
              <a:buFont typeface="Constantia"/>
              <a:buNone/>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8" name="Shape 88"/>
          <p:cNvSpPr txBox="1">
            <a:spLocks noGrp="1"/>
          </p:cNvSpPr>
          <p:nvPr>
            <p:ph type="body" idx="2"/>
          </p:nvPr>
        </p:nvSpPr>
        <p:spPr>
          <a:xfrm>
            <a:off x="3575050" y="1676400"/>
            <a:ext cx="5111750" cy="45720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9" name="Shape 89"/>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0" name="Shape 90"/>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1" name="Shape 91"/>
          <p:cNvSpPr txBox="1">
            <a:spLocks noGrp="1"/>
          </p:cNvSpPr>
          <p:nvPr>
            <p:ph type="sldNum" idx="12"/>
          </p:nvPr>
        </p:nvSpPr>
        <p:spPr>
          <a:xfrm>
            <a:off x="7924800" y="6356350"/>
            <a:ext cx="762000" cy="365125"/>
          </a:xfrm>
          <a:prstGeom prst="rect">
            <a:avLst/>
          </a:prstGeom>
          <a:noFill/>
          <a:ln>
            <a:noFill/>
          </a:ln>
        </p:spPr>
        <p:txBody>
          <a:bodyPr lIns="0" tIns="0" rIns="0" bIns="0" anchor="b" anchorCtr="0">
            <a:noAutofit/>
          </a:bodyPr>
          <a:lstStyle>
            <a:lvl1pPr marL="0" marR="0" indent="0" algn="r" rtl="0">
              <a:lnSpc>
                <a:spcPct val="100000"/>
              </a:lnSpc>
              <a:spcBef>
                <a:spcPts val="0"/>
              </a:spcBef>
              <a:spcAft>
                <a:spcPts val="0"/>
              </a:spcAft>
              <a:buNone/>
              <a:defRPr sz="1200" b="0" i="0" u="none" strike="noStrike" cap="none" baseline="0">
                <a:solidFill>
                  <a:srgbClr val="045C75"/>
                </a:solidFill>
                <a:latin typeface="Arial"/>
                <a:ea typeface="Arial"/>
                <a:cs typeface="Arial"/>
                <a:sym typeface="Arial"/>
              </a:defRPr>
            </a:lvl1pPr>
          </a:lstStyle>
          <a:p>
            <a:pPr marL="0" lvl="0" indent="0">
              <a:spcBef>
                <a:spcPts val="0"/>
              </a:spcBef>
              <a:buClr>
                <a:srgbClr val="045C75"/>
              </a:buClr>
              <a:buSzPct val="25000"/>
              <a:buFont typeface="Arial"/>
              <a:buNone/>
            </a:pPr>
            <a:fld id="{00000000-1234-1234-1234-123412341234}" type="slidenum">
              <a:rPr lang="en-US"/>
              <a:pPr marL="0" lvl="0" indent="0">
                <a:spcBef>
                  <a:spcPts val="0"/>
                </a:spcBef>
                <a:buClr>
                  <a:srgbClr val="045C75"/>
                </a:buClr>
                <a:buSzPct val="25000"/>
                <a:buFont typeface="Arial"/>
                <a:buNone/>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4.jpe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image" Target="../media/image3.png"/><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8"/>
        <p:cNvGrpSpPr/>
        <p:nvPr/>
      </p:nvGrpSpPr>
      <p:grpSpPr>
        <a:xfrm>
          <a:off x="0" y="0"/>
          <a:ext cx="0" cy="0"/>
          <a:chOff x="0" y="0"/>
          <a:chExt cx="0" cy="0"/>
        </a:xfrm>
      </p:grpSpPr>
      <p:sp>
        <p:nvSpPr>
          <p:cNvPr id="9" name="Shape 9"/>
          <p:cNvSpPr/>
          <p:nvPr/>
        </p:nvSpPr>
        <p:spPr>
          <a:xfrm>
            <a:off x="-9525" y="-7937"/>
            <a:ext cx="9163050" cy="1041400"/>
          </a:xfrm>
          <a:custGeom>
            <a:avLst/>
            <a:gdLst/>
            <a:ahLst/>
            <a:cxnLst/>
            <a:rect l="0" t="0" r="0" b="0"/>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0" name="Shape 10"/>
          <p:cNvSpPr/>
          <p:nvPr/>
        </p:nvSpPr>
        <p:spPr>
          <a:xfrm>
            <a:off x="4381500" y="-7937"/>
            <a:ext cx="4762500" cy="638174"/>
          </a:xfrm>
          <a:custGeom>
            <a:avLst/>
            <a:gdLst/>
            <a:ahLst/>
            <a:cxnLst/>
            <a:rect l="0" t="0" r="0" b="0"/>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grpSp>
        <p:nvGrpSpPr>
          <p:cNvPr id="11" name="Shape 11"/>
          <p:cNvGrpSpPr/>
          <p:nvPr/>
        </p:nvGrpSpPr>
        <p:grpSpPr>
          <a:xfrm>
            <a:off x="-29291" y="-24383"/>
            <a:ext cx="9179385" cy="1048511"/>
            <a:chOff x="0" y="0"/>
            <a:chExt cx="2147483647" cy="2147483646"/>
          </a:xfrm>
        </p:grpSpPr>
        <p:grpSp>
          <p:nvGrpSpPr>
            <p:cNvPr id="12" name="Shape 12"/>
            <p:cNvGrpSpPr/>
            <p:nvPr/>
          </p:nvGrpSpPr>
          <p:grpSpPr>
            <a:xfrm>
              <a:off x="0" y="0"/>
              <a:ext cx="2143205304" cy="2147483646"/>
              <a:chOff x="0" y="0"/>
              <a:chExt cx="2147483647" cy="2147483647"/>
            </a:xfrm>
          </p:grpSpPr>
          <p:pic>
            <p:nvPicPr>
              <p:cNvPr id="13" name="Shape 13"/>
              <p:cNvPicPr preferRelativeResize="0"/>
              <p:nvPr/>
            </p:nvPicPr>
            <p:blipFill rotWithShape="1">
              <a:blip r:embed="rId4">
                <a:alphaModFix/>
              </a:blip>
              <a:srcRect/>
              <a:stretch/>
            </p:blipFill>
            <p:spPr>
              <a:xfrm>
                <a:off x="5437217" y="0"/>
                <a:ext cx="2142046429" cy="2147483647"/>
              </a:xfrm>
              <a:prstGeom prst="rect">
                <a:avLst/>
              </a:prstGeom>
              <a:noFill/>
              <a:ln>
                <a:noFill/>
              </a:ln>
            </p:spPr>
          </p:pic>
          <p:sp>
            <p:nvSpPr>
              <p:cNvPr id="14" name="Shape 14"/>
              <p:cNvSpPr txBox="1"/>
              <p:nvPr/>
            </p:nvSpPr>
            <p:spPr>
              <a:xfrm>
                <a:off x="0" y="915194458"/>
                <a:ext cx="0" cy="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grpSp>
        <p:grpSp>
          <p:nvGrpSpPr>
            <p:cNvPr id="15" name="Shape 15"/>
            <p:cNvGrpSpPr/>
            <p:nvPr/>
          </p:nvGrpSpPr>
          <p:grpSpPr>
            <a:xfrm>
              <a:off x="1772611" y="149824205"/>
              <a:ext cx="2145711035" cy="1860319946"/>
              <a:chOff x="0" y="0"/>
              <a:chExt cx="2147483647" cy="2147483647"/>
            </a:xfrm>
          </p:grpSpPr>
          <p:pic>
            <p:nvPicPr>
              <p:cNvPr id="16" name="Shape 16"/>
              <p:cNvPicPr preferRelativeResize="0"/>
              <p:nvPr/>
            </p:nvPicPr>
            <p:blipFill rotWithShape="1">
              <a:blip r:embed="rId5">
                <a:alphaModFix/>
              </a:blip>
              <a:srcRect/>
              <a:stretch/>
            </p:blipFill>
            <p:spPr>
              <a:xfrm>
                <a:off x="3656791" y="0"/>
                <a:ext cx="2143826855" cy="2147483647"/>
              </a:xfrm>
              <a:prstGeom prst="rect">
                <a:avLst/>
              </a:prstGeom>
              <a:noFill/>
              <a:ln>
                <a:noFill/>
              </a:ln>
            </p:spPr>
          </p:pic>
          <p:sp>
            <p:nvSpPr>
              <p:cNvPr id="17" name="Shape 17"/>
              <p:cNvSpPr txBox="1"/>
              <p:nvPr/>
            </p:nvSpPr>
            <p:spPr>
              <a:xfrm>
                <a:off x="0" y="1057331357"/>
                <a:ext cx="0" cy="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grpSp>
      </p:grpSp>
      <p:sp>
        <p:nvSpPr>
          <p:cNvPr id="18" name="Shape 18"/>
          <p:cNvSpPr txBox="1">
            <a:spLocks noGrp="1"/>
          </p:cNvSpPr>
          <p:nvPr>
            <p:ph type="title"/>
          </p:nvPr>
        </p:nvSpPr>
        <p:spPr>
          <a:xfrm>
            <a:off x="457200" y="704850"/>
            <a:ext cx="8229600" cy="1143000"/>
          </a:xfrm>
          <a:prstGeom prst="rect">
            <a:avLst/>
          </a:prstGeom>
          <a:noFill/>
          <a:ln>
            <a:noFill/>
          </a:ln>
        </p:spPr>
        <p:txBody>
          <a:bodyPr lIns="91425" tIns="91425" rIns="91425" bIns="91425" anchor="b" anchorCtr="0"/>
          <a:lstStyle>
            <a:lvl1pPr marL="0" marR="0" indent="0" algn="l"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19" name="Shape 19"/>
          <p:cNvSpPr txBox="1">
            <a:spLocks noGrp="1"/>
          </p:cNvSpPr>
          <p:nvPr>
            <p:ph type="body" idx="1"/>
          </p:nvPr>
        </p:nvSpPr>
        <p:spPr>
          <a:xfrm>
            <a:off x="457200" y="1935161"/>
            <a:ext cx="8229600" cy="4389436"/>
          </a:xfrm>
          <a:prstGeom prst="rect">
            <a:avLst/>
          </a:prstGeom>
          <a:noFill/>
          <a:ln>
            <a:noFill/>
          </a:ln>
        </p:spPr>
        <p:txBody>
          <a:bodyPr lIns="91425" tIns="91425" rIns="91425" bIns="91425" anchor="t" anchorCtr="0"/>
          <a:lstStyle>
            <a:lvl1pPr marL="273050" marR="0" indent="-116204" algn="l" rtl="0">
              <a:spcBef>
                <a:spcPts val="520"/>
              </a:spcBef>
              <a:spcAft>
                <a:spcPts val="0"/>
              </a:spcAft>
              <a:buClr>
                <a:srgbClr val="0BD0D9"/>
              </a:buClr>
              <a:buFont typeface="Noto Symbol"/>
              <a:buChar char="●"/>
              <a:defRPr/>
            </a:lvl1pPr>
            <a:lvl2pPr marL="639763" marR="0" indent="-116522" algn="l" rtl="0">
              <a:spcBef>
                <a:spcPts val="480"/>
              </a:spcBef>
              <a:spcAft>
                <a:spcPts val="0"/>
              </a:spcAft>
              <a:buClr>
                <a:schemeClr val="accent1"/>
              </a:buClr>
              <a:buFont typeface="Noto Symbol"/>
              <a:buChar char="●"/>
              <a:defRPr/>
            </a:lvl2pPr>
            <a:lvl3pPr marL="914400" marR="0" indent="-160655" algn="l" rtl="0">
              <a:spcBef>
                <a:spcPts val="420"/>
              </a:spcBef>
              <a:spcAft>
                <a:spcPts val="0"/>
              </a:spcAft>
              <a:buClr>
                <a:schemeClr val="accent2"/>
              </a:buClr>
              <a:buFont typeface="Noto Symbol"/>
              <a:buChar char="●"/>
              <a:defRPr/>
            </a:lvl3pPr>
            <a:lvl4pPr marL="1187450" marR="0" indent="-127000" algn="l" rtl="0">
              <a:spcBef>
                <a:spcPts val="400"/>
              </a:spcBef>
              <a:spcAft>
                <a:spcPts val="0"/>
              </a:spcAft>
              <a:buClr>
                <a:srgbClr val="0BD0D9"/>
              </a:buClr>
              <a:buFont typeface="Noto Symbol"/>
              <a:buChar char="●"/>
              <a:defRPr/>
            </a:lvl4pPr>
            <a:lvl5pPr marL="1462088" marR="0" indent="-134937" algn="l" rtl="0">
              <a:spcBef>
                <a:spcPts val="400"/>
              </a:spcBef>
              <a:spcAft>
                <a:spcPts val="0"/>
              </a:spcAft>
              <a:buClr>
                <a:srgbClr val="10CF9B"/>
              </a:buClr>
              <a:buFont typeface="Noto Symbol"/>
              <a:buChar char="●"/>
              <a:defRPr/>
            </a:lvl5pPr>
            <a:lvl6pPr marL="1737360" marR="0" indent="-121920" algn="l" rtl="0">
              <a:spcBef>
                <a:spcPts val="360"/>
              </a:spcBef>
              <a:buClr>
                <a:schemeClr val="accent5"/>
              </a:buClr>
              <a:buFont typeface="Noto Symbol"/>
              <a:buChar char="●"/>
              <a:defRPr/>
            </a:lvl6pPr>
            <a:lvl7pPr marL="1920240" marR="0" indent="-111760" algn="l" rtl="0">
              <a:spcBef>
                <a:spcPts val="320"/>
              </a:spcBef>
              <a:buClr>
                <a:schemeClr val="accent6"/>
              </a:buClr>
              <a:buFont typeface="Noto Symbol"/>
              <a:buChar char="●"/>
              <a:defRPr/>
            </a:lvl7pPr>
            <a:lvl8pPr marL="2194560" marR="0" indent="-86360" algn="l" rtl="0">
              <a:spcBef>
                <a:spcPts val="320"/>
              </a:spcBef>
              <a:buClr>
                <a:schemeClr val="lt2"/>
              </a:buClr>
              <a:buFont typeface="Constantia"/>
              <a:buChar char="•"/>
              <a:defRPr/>
            </a:lvl8pPr>
            <a:lvl9pPr marL="2468880" marR="0" indent="-93979" algn="l" rtl="0">
              <a:spcBef>
                <a:spcPts val="280"/>
              </a:spcBef>
              <a:buClr>
                <a:schemeClr val="lt2"/>
              </a:buClr>
              <a:buFont typeface="Constantia"/>
              <a:buChar char="•"/>
              <a:defRPr/>
            </a:lvl9pPr>
          </a:lstStyle>
          <a:p>
            <a:endParaRPr/>
          </a:p>
        </p:txBody>
      </p:sp>
      <p:sp>
        <p:nvSpPr>
          <p:cNvPr id="20" name="Shape 20"/>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1" name="Shape 21"/>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2" name="Shape 22"/>
          <p:cNvSpPr txBox="1">
            <a:spLocks noGrp="1"/>
          </p:cNvSpPr>
          <p:nvPr>
            <p:ph type="sldNum" idx="12"/>
          </p:nvPr>
        </p:nvSpPr>
        <p:spPr>
          <a:xfrm>
            <a:off x="7924800" y="6356350"/>
            <a:ext cx="762000" cy="365125"/>
          </a:xfrm>
          <a:prstGeom prst="rect">
            <a:avLst/>
          </a:prstGeom>
          <a:noFill/>
          <a:ln>
            <a:noFill/>
          </a:ln>
        </p:spPr>
        <p:txBody>
          <a:bodyPr lIns="0" tIns="0" rIns="0" bIns="0" anchor="b" anchorCtr="0">
            <a:noAutofit/>
          </a:bodyPr>
          <a:lstStyle>
            <a:lvl1pPr marL="0" marR="0" indent="0" algn="r" rtl="0">
              <a:lnSpc>
                <a:spcPct val="100000"/>
              </a:lnSpc>
              <a:spcBef>
                <a:spcPts val="0"/>
              </a:spcBef>
              <a:spcAft>
                <a:spcPts val="0"/>
              </a:spcAft>
              <a:buNone/>
              <a:defRPr sz="1200" b="0" i="0" u="none" strike="noStrike" cap="none" baseline="0">
                <a:solidFill>
                  <a:srgbClr val="D1EAEE"/>
                </a:solidFill>
                <a:latin typeface="Arial"/>
                <a:ea typeface="Arial"/>
                <a:cs typeface="Arial"/>
                <a:sym typeface="Arial"/>
              </a:defRPr>
            </a:lvl1pPr>
          </a:lstStyle>
          <a:p>
            <a:pPr marL="0" lvl="0" indent="0">
              <a:spcBef>
                <a:spcPts val="0"/>
              </a:spcBef>
              <a:buClr>
                <a:srgbClr val="D1EAEE"/>
              </a:buClr>
              <a:buSzPct val="25000"/>
              <a:buFont typeface="Arial"/>
              <a:buNone/>
            </a:pPr>
            <a:fld id="{00000000-1234-1234-1234-123412341234}" type="slidenum">
              <a:rPr lang="en-US"/>
              <a:pPr marL="0" lvl="0" indent="0">
                <a:spcBef>
                  <a:spcPts val="0"/>
                </a:spcBef>
                <a:buClr>
                  <a:srgbClr val="D1EAEE"/>
                </a:buClr>
                <a:buSzPct val="25000"/>
                <a:buFont typeface="Arial"/>
                <a:buNone/>
              </a:pPr>
              <a:t>‹#›</a:t>
            </a:fld>
            <a:endParaRPr lang="en-US"/>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13">
            <a:alphaModFix/>
          </a:blip>
          <a:stretch>
            <a:fillRect/>
          </a:stretch>
        </a:blipFill>
        <a:effectLst/>
      </p:bgPr>
    </p:bg>
    <p:spTree>
      <p:nvGrpSpPr>
        <p:cNvPr id="1" name="Shape 29"/>
        <p:cNvGrpSpPr/>
        <p:nvPr/>
      </p:nvGrpSpPr>
      <p:grpSpPr>
        <a:xfrm>
          <a:off x="0" y="0"/>
          <a:ext cx="0" cy="0"/>
          <a:chOff x="0" y="0"/>
          <a:chExt cx="0" cy="0"/>
        </a:xfrm>
      </p:grpSpPr>
      <p:sp>
        <p:nvSpPr>
          <p:cNvPr id="30" name="Shape 30"/>
          <p:cNvSpPr/>
          <p:nvPr/>
        </p:nvSpPr>
        <p:spPr>
          <a:xfrm>
            <a:off x="-9525" y="-7937"/>
            <a:ext cx="9163050" cy="1041400"/>
          </a:xfrm>
          <a:custGeom>
            <a:avLst/>
            <a:gdLst/>
            <a:ahLst/>
            <a:cxnLst/>
            <a:rect l="0" t="0" r="0" b="0"/>
            <a:pathLst>
              <a:path w="5772" h="656" extrusionOk="0">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F">
                  <a:alpha val="44705"/>
                </a:srgbClr>
              </a:gs>
              <a:gs pos="100000">
                <a:srgbClr val="00EBF8">
                  <a:alpha val="54901"/>
                </a:srgbClr>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31" name="Shape 31"/>
          <p:cNvSpPr/>
          <p:nvPr/>
        </p:nvSpPr>
        <p:spPr>
          <a:xfrm>
            <a:off x="4381500" y="-7937"/>
            <a:ext cx="4762500" cy="638174"/>
          </a:xfrm>
          <a:custGeom>
            <a:avLst/>
            <a:gdLst/>
            <a:ahLst/>
            <a:cxnLst/>
            <a:rect l="0" t="0" r="0" b="0"/>
            <a:pathLst>
              <a:path w="3000" h="595" extrusionOk="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DB6"/>
              </a:gs>
              <a:gs pos="80000">
                <a:srgbClr val="009BE5"/>
              </a:gs>
              <a:gs pos="100000">
                <a:srgbClr val="009BE5"/>
              </a:gs>
            </a:gsLst>
            <a:lin ang="5400000" scaled="0"/>
          </a:grad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32" name="Shape 32"/>
          <p:cNvSpPr txBox="1">
            <a:spLocks noGrp="1"/>
          </p:cNvSpPr>
          <p:nvPr>
            <p:ph type="title"/>
          </p:nvPr>
        </p:nvSpPr>
        <p:spPr>
          <a:xfrm>
            <a:off x="457200" y="704850"/>
            <a:ext cx="8229600" cy="1143000"/>
          </a:xfrm>
          <a:prstGeom prst="rect">
            <a:avLst/>
          </a:prstGeom>
          <a:noFill/>
          <a:ln>
            <a:noFill/>
          </a:ln>
        </p:spPr>
        <p:txBody>
          <a:bodyPr lIns="91425" tIns="91425" rIns="91425" bIns="91425" anchor="b" anchorCtr="0"/>
          <a:lstStyle>
            <a:lvl1pPr marL="0" marR="0" indent="0" algn="l"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33" name="Shape 33"/>
          <p:cNvSpPr txBox="1">
            <a:spLocks noGrp="1"/>
          </p:cNvSpPr>
          <p:nvPr>
            <p:ph type="body" idx="1"/>
          </p:nvPr>
        </p:nvSpPr>
        <p:spPr>
          <a:xfrm>
            <a:off x="457200" y="1935161"/>
            <a:ext cx="8229600" cy="4389436"/>
          </a:xfrm>
          <a:prstGeom prst="rect">
            <a:avLst/>
          </a:prstGeom>
          <a:noFill/>
          <a:ln>
            <a:noFill/>
          </a:ln>
        </p:spPr>
        <p:txBody>
          <a:bodyPr lIns="91425" tIns="91425" rIns="91425" bIns="91425" anchor="t" anchorCtr="0"/>
          <a:lstStyle>
            <a:lvl1pPr marL="273050" marR="0" indent="-116204" algn="l" rtl="0">
              <a:spcBef>
                <a:spcPts val="520"/>
              </a:spcBef>
              <a:spcAft>
                <a:spcPts val="0"/>
              </a:spcAft>
              <a:buClr>
                <a:srgbClr val="0BD0D9"/>
              </a:buClr>
              <a:buFont typeface="Noto Symbol"/>
              <a:buChar char="●"/>
              <a:defRPr/>
            </a:lvl1pPr>
            <a:lvl2pPr marL="639763" marR="0" indent="-116522" algn="l" rtl="0">
              <a:spcBef>
                <a:spcPts val="480"/>
              </a:spcBef>
              <a:spcAft>
                <a:spcPts val="0"/>
              </a:spcAft>
              <a:buClr>
                <a:schemeClr val="accent1"/>
              </a:buClr>
              <a:buFont typeface="Noto Symbol"/>
              <a:buChar char="●"/>
              <a:defRPr/>
            </a:lvl2pPr>
            <a:lvl3pPr marL="914400" marR="0" indent="-160655" algn="l" rtl="0">
              <a:spcBef>
                <a:spcPts val="420"/>
              </a:spcBef>
              <a:spcAft>
                <a:spcPts val="0"/>
              </a:spcAft>
              <a:buClr>
                <a:schemeClr val="accent2"/>
              </a:buClr>
              <a:buFont typeface="Noto Symbol"/>
              <a:buChar char="●"/>
              <a:defRPr/>
            </a:lvl3pPr>
            <a:lvl4pPr marL="1187450" marR="0" indent="-127000" algn="l" rtl="0">
              <a:spcBef>
                <a:spcPts val="400"/>
              </a:spcBef>
              <a:spcAft>
                <a:spcPts val="0"/>
              </a:spcAft>
              <a:buClr>
                <a:srgbClr val="0BD0D9"/>
              </a:buClr>
              <a:buFont typeface="Noto Symbol"/>
              <a:buChar char="●"/>
              <a:defRPr/>
            </a:lvl4pPr>
            <a:lvl5pPr marL="1462088" marR="0" indent="-134937" algn="l" rtl="0">
              <a:spcBef>
                <a:spcPts val="400"/>
              </a:spcBef>
              <a:spcAft>
                <a:spcPts val="0"/>
              </a:spcAft>
              <a:buClr>
                <a:srgbClr val="10CF9B"/>
              </a:buClr>
              <a:buFont typeface="Noto Symbol"/>
              <a:buChar char="●"/>
              <a:defRPr/>
            </a:lvl5pPr>
            <a:lvl6pPr marL="1737360" marR="0" indent="-121920" algn="l" rtl="0">
              <a:spcBef>
                <a:spcPts val="360"/>
              </a:spcBef>
              <a:buClr>
                <a:schemeClr val="accent5"/>
              </a:buClr>
              <a:buFont typeface="Noto Symbol"/>
              <a:buChar char="●"/>
              <a:defRPr/>
            </a:lvl6pPr>
            <a:lvl7pPr marL="1920240" marR="0" indent="-111760" algn="l" rtl="0">
              <a:spcBef>
                <a:spcPts val="320"/>
              </a:spcBef>
              <a:buClr>
                <a:schemeClr val="accent6"/>
              </a:buClr>
              <a:buFont typeface="Noto Symbol"/>
              <a:buChar char="●"/>
              <a:defRPr/>
            </a:lvl7pPr>
            <a:lvl8pPr marL="2194560" marR="0" indent="-86360" algn="l" rtl="0">
              <a:spcBef>
                <a:spcPts val="320"/>
              </a:spcBef>
              <a:buClr>
                <a:schemeClr val="dk2"/>
              </a:buClr>
              <a:buFont typeface="Constantia"/>
              <a:buChar char="•"/>
              <a:defRPr/>
            </a:lvl8pPr>
            <a:lvl9pPr marL="2468880" marR="0" indent="-93979" algn="l" rtl="0">
              <a:spcBef>
                <a:spcPts val="280"/>
              </a:spcBef>
              <a:buClr>
                <a:schemeClr val="dk2"/>
              </a:buClr>
              <a:buFont typeface="Constantia"/>
              <a:buChar char="•"/>
              <a:defRPr/>
            </a:lvl9pPr>
          </a:lstStyle>
          <a:p>
            <a:endParaRPr/>
          </a:p>
        </p:txBody>
      </p:sp>
      <p:sp>
        <p:nvSpPr>
          <p:cNvPr id="34" name="Shape 34"/>
          <p:cNvSpPr txBox="1">
            <a:spLocks noGrp="1"/>
          </p:cNvSpPr>
          <p:nvPr>
            <p:ph type="dt" idx="10"/>
          </p:nvPr>
        </p:nvSpPr>
        <p:spPr>
          <a:xfrm>
            <a:off x="457200" y="6356350"/>
            <a:ext cx="21335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5" name="Shape 35"/>
          <p:cNvSpPr txBox="1">
            <a:spLocks noGrp="1"/>
          </p:cNvSpPr>
          <p:nvPr>
            <p:ph type="ftr" idx="11"/>
          </p:nvPr>
        </p:nvSpPr>
        <p:spPr>
          <a:xfrm>
            <a:off x="2667000" y="6356350"/>
            <a:ext cx="3352799" cy="365125"/>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6" name="Shape 36"/>
          <p:cNvSpPr txBox="1">
            <a:spLocks noGrp="1"/>
          </p:cNvSpPr>
          <p:nvPr>
            <p:ph type="sldNum" idx="12"/>
          </p:nvPr>
        </p:nvSpPr>
        <p:spPr>
          <a:xfrm>
            <a:off x="7924800" y="6356350"/>
            <a:ext cx="762000" cy="365125"/>
          </a:xfrm>
          <a:prstGeom prst="rect">
            <a:avLst/>
          </a:prstGeom>
          <a:noFill/>
          <a:ln>
            <a:noFill/>
          </a:ln>
        </p:spPr>
        <p:txBody>
          <a:bodyPr lIns="0" tIns="0" rIns="0" bIns="0" anchor="b" anchorCtr="0">
            <a:noAutofit/>
          </a:bodyPr>
          <a:lstStyle>
            <a:lvl1pPr marL="0" marR="0" indent="0" algn="r" rtl="0">
              <a:lnSpc>
                <a:spcPct val="100000"/>
              </a:lnSpc>
              <a:spcBef>
                <a:spcPts val="0"/>
              </a:spcBef>
              <a:spcAft>
                <a:spcPts val="0"/>
              </a:spcAft>
              <a:buNone/>
              <a:defRPr sz="1200" b="0" i="0" u="none" strike="noStrike" cap="none" baseline="0">
                <a:solidFill>
                  <a:srgbClr val="045C75"/>
                </a:solidFill>
                <a:latin typeface="Arial"/>
                <a:ea typeface="Arial"/>
                <a:cs typeface="Arial"/>
                <a:sym typeface="Arial"/>
              </a:defRPr>
            </a:lvl1pPr>
          </a:lstStyle>
          <a:p>
            <a:pPr marL="0" lvl="0" indent="0">
              <a:spcBef>
                <a:spcPts val="0"/>
              </a:spcBef>
              <a:buClr>
                <a:srgbClr val="045C75"/>
              </a:buClr>
              <a:buSzPct val="25000"/>
              <a:buFont typeface="Arial"/>
              <a:buNone/>
            </a:pPr>
            <a:fld id="{00000000-1234-1234-1234-123412341234}" type="slidenum">
              <a:rPr lang="en-US"/>
              <a:pPr marL="0" lvl="0" indent="0">
                <a:spcBef>
                  <a:spcPts val="0"/>
                </a:spcBef>
                <a:buClr>
                  <a:srgbClr val="045C75"/>
                </a:buClr>
                <a:buSzPct val="25000"/>
                <a:buFont typeface="Arial"/>
                <a:buNone/>
              </a:pPr>
              <a:t>‹#›</a:t>
            </a:fld>
            <a:endParaRPr lang="en-US"/>
          </a:p>
        </p:txBody>
      </p:sp>
      <p:grpSp>
        <p:nvGrpSpPr>
          <p:cNvPr id="37" name="Shape 37"/>
          <p:cNvGrpSpPr/>
          <p:nvPr/>
        </p:nvGrpSpPr>
        <p:grpSpPr>
          <a:xfrm>
            <a:off x="-29291" y="-24383"/>
            <a:ext cx="9179385" cy="1048511"/>
            <a:chOff x="0" y="0"/>
            <a:chExt cx="2147483647" cy="2147483646"/>
          </a:xfrm>
        </p:grpSpPr>
        <p:grpSp>
          <p:nvGrpSpPr>
            <p:cNvPr id="38" name="Shape 38"/>
            <p:cNvGrpSpPr/>
            <p:nvPr/>
          </p:nvGrpSpPr>
          <p:grpSpPr>
            <a:xfrm>
              <a:off x="0" y="0"/>
              <a:ext cx="2143205304" cy="2147483646"/>
              <a:chOff x="0" y="0"/>
              <a:chExt cx="2147483647" cy="2147483647"/>
            </a:xfrm>
          </p:grpSpPr>
          <p:pic>
            <p:nvPicPr>
              <p:cNvPr id="39" name="Shape 39"/>
              <p:cNvPicPr preferRelativeResize="0"/>
              <p:nvPr/>
            </p:nvPicPr>
            <p:blipFill rotWithShape="1">
              <a:blip r:embed="rId14">
                <a:alphaModFix/>
              </a:blip>
              <a:srcRect/>
              <a:stretch/>
            </p:blipFill>
            <p:spPr>
              <a:xfrm>
                <a:off x="5437217" y="0"/>
                <a:ext cx="2142046429" cy="2147483647"/>
              </a:xfrm>
              <a:prstGeom prst="rect">
                <a:avLst/>
              </a:prstGeom>
              <a:noFill/>
              <a:ln>
                <a:noFill/>
              </a:ln>
            </p:spPr>
          </p:pic>
          <p:sp>
            <p:nvSpPr>
              <p:cNvPr id="40" name="Shape 40"/>
              <p:cNvSpPr txBox="1"/>
              <p:nvPr/>
            </p:nvSpPr>
            <p:spPr>
              <a:xfrm>
                <a:off x="0" y="915194458"/>
                <a:ext cx="0" cy="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grpSp>
        <p:grpSp>
          <p:nvGrpSpPr>
            <p:cNvPr id="41" name="Shape 41"/>
            <p:cNvGrpSpPr/>
            <p:nvPr/>
          </p:nvGrpSpPr>
          <p:grpSpPr>
            <a:xfrm>
              <a:off x="1772611" y="149824205"/>
              <a:ext cx="2145711035" cy="1860319946"/>
              <a:chOff x="0" y="0"/>
              <a:chExt cx="2147483647" cy="2147483647"/>
            </a:xfrm>
          </p:grpSpPr>
          <p:pic>
            <p:nvPicPr>
              <p:cNvPr id="42" name="Shape 42"/>
              <p:cNvPicPr preferRelativeResize="0"/>
              <p:nvPr/>
            </p:nvPicPr>
            <p:blipFill rotWithShape="1">
              <a:blip r:embed="rId15">
                <a:alphaModFix/>
              </a:blip>
              <a:srcRect/>
              <a:stretch/>
            </p:blipFill>
            <p:spPr>
              <a:xfrm>
                <a:off x="3656791" y="0"/>
                <a:ext cx="2143826855" cy="2147483647"/>
              </a:xfrm>
              <a:prstGeom prst="rect">
                <a:avLst/>
              </a:prstGeom>
              <a:noFill/>
              <a:ln>
                <a:noFill/>
              </a:ln>
            </p:spPr>
          </p:pic>
          <p:sp>
            <p:nvSpPr>
              <p:cNvPr id="43" name="Shape 43"/>
              <p:cNvSpPr txBox="1"/>
              <p:nvPr/>
            </p:nvSpPr>
            <p:spPr>
              <a:xfrm>
                <a:off x="0" y="1057331357"/>
                <a:ext cx="0" cy="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grpSp>
      </p:gr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10.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2.xml"/><Relationship Id="rId1" Type="http://schemas.openxmlformats.org/officeDocument/2006/relationships/slideLayout" Target="../slideLayouts/slideLayout5.xml"/><Relationship Id="rId4" Type="http://schemas.openxmlformats.org/officeDocument/2006/relationships/image" Target="../media/image16.png"/></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3.xml"/><Relationship Id="rId1" Type="http://schemas.openxmlformats.org/officeDocument/2006/relationships/slideLayout" Target="../slideLayouts/slideLayout5.xml"/><Relationship Id="rId4" Type="http://schemas.openxmlformats.org/officeDocument/2006/relationships/image" Target="../media/image16.png"/></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4.xml"/><Relationship Id="rId1" Type="http://schemas.openxmlformats.org/officeDocument/2006/relationships/slideLayout" Target="../slideLayouts/slideLayout5.xml"/><Relationship Id="rId4" Type="http://schemas.openxmlformats.org/officeDocument/2006/relationships/image" Target="../media/image16.png"/></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5.xml"/><Relationship Id="rId1" Type="http://schemas.openxmlformats.org/officeDocument/2006/relationships/slideLayout" Target="../slideLayouts/slideLayout5.xml"/><Relationship Id="rId4" Type="http://schemas.openxmlformats.org/officeDocument/2006/relationships/image" Target="../media/image16.png"/></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6.xml"/><Relationship Id="rId1" Type="http://schemas.openxmlformats.org/officeDocument/2006/relationships/slideLayout" Target="../slideLayouts/slideLayout5.xml"/><Relationship Id="rId4" Type="http://schemas.openxmlformats.org/officeDocument/2006/relationships/image" Target="../media/image16.png"/></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7.xml"/><Relationship Id="rId1" Type="http://schemas.openxmlformats.org/officeDocument/2006/relationships/slideLayout" Target="../slideLayouts/slideLayout5.xml"/><Relationship Id="rId4" Type="http://schemas.openxmlformats.org/officeDocument/2006/relationships/image" Target="../media/image16.png"/></Relationships>
</file>

<file path=ppt/slides/_rels/slide2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8.xml"/><Relationship Id="rId1" Type="http://schemas.openxmlformats.org/officeDocument/2006/relationships/slideLayout" Target="../slideLayouts/slideLayout5.xml"/><Relationship Id="rId4" Type="http://schemas.openxmlformats.org/officeDocument/2006/relationships/image" Target="../media/image16.png"/></Relationships>
</file>

<file path=ppt/slides/_rels/slide2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9.xml"/><Relationship Id="rId1" Type="http://schemas.openxmlformats.org/officeDocument/2006/relationships/slideLayout" Target="../slideLayouts/slideLayout5.xml"/><Relationship Id="rId4" Type="http://schemas.openxmlformats.org/officeDocument/2006/relationships/image" Target="../media/image1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0.xml"/><Relationship Id="rId1" Type="http://schemas.openxmlformats.org/officeDocument/2006/relationships/slideLayout" Target="../slideLayouts/slideLayout5.xml"/><Relationship Id="rId4" Type="http://schemas.openxmlformats.org/officeDocument/2006/relationships/image" Target="../media/image16.png"/></Relationships>
</file>

<file path=ppt/slides/_rels/slide3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1.xml"/><Relationship Id="rId1" Type="http://schemas.openxmlformats.org/officeDocument/2006/relationships/slideLayout" Target="../slideLayouts/slideLayout5.xml"/><Relationship Id="rId4" Type="http://schemas.openxmlformats.org/officeDocument/2006/relationships/image" Target="../media/image16.png"/></Relationships>
</file>

<file path=ppt/slides/_rels/slide3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pic>
        <p:nvPicPr>
          <p:cNvPr id="114" name="Shape 114"/>
          <p:cNvPicPr preferRelativeResize="0">
            <a:picLocks noGrp="1"/>
          </p:cNvPicPr>
          <p:nvPr>
            <p:ph type="ctrTitle"/>
          </p:nvPr>
        </p:nvPicPr>
        <p:blipFill rotWithShape="1">
          <a:blip r:embed="rId3">
            <a:alphaModFix/>
          </a:blip>
          <a:srcRect/>
          <a:stretch/>
        </p:blipFill>
        <p:spPr>
          <a:xfrm>
            <a:off x="530225" y="1365250"/>
            <a:ext cx="8180387" cy="1890712"/>
          </a:xfrm>
          <a:prstGeom prst="rect">
            <a:avLst/>
          </a:prstGeom>
          <a:noFill/>
          <a:ln>
            <a:noFill/>
          </a:ln>
        </p:spPr>
      </p:pic>
      <p:sp>
        <p:nvSpPr>
          <p:cNvPr id="115" name="Shape 115"/>
          <p:cNvSpPr txBox="1">
            <a:spLocks noGrp="1"/>
          </p:cNvSpPr>
          <p:nvPr>
            <p:ph type="subTitle" idx="1"/>
          </p:nvPr>
        </p:nvSpPr>
        <p:spPr>
          <a:xfrm>
            <a:off x="533400" y="3228975"/>
            <a:ext cx="7854949" cy="1752600"/>
          </a:xfrm>
          <a:prstGeom prst="rect">
            <a:avLst/>
          </a:prstGeom>
          <a:noFill/>
          <a:ln>
            <a:noFill/>
          </a:ln>
        </p:spPr>
        <p:txBody>
          <a:bodyPr lIns="0" tIns="45700" rIns="18275" bIns="45700" anchor="t" anchorCtr="0">
            <a:noAutofit/>
          </a:bodyPr>
          <a:lstStyle/>
          <a:p>
            <a:pPr marL="0" marR="45720" lvl="0" indent="0" algn="r" rtl="0">
              <a:spcBef>
                <a:spcPts val="0"/>
              </a:spcBef>
              <a:spcAft>
                <a:spcPts val="0"/>
              </a:spcAft>
              <a:buClr>
                <a:srgbClr val="0BD0D9"/>
              </a:buClr>
              <a:buFont typeface="Noto Symbol"/>
              <a:buNone/>
            </a:pPr>
            <a:endParaRPr sz="2600" b="0" i="0" u="none" strike="noStrike" cap="none" baseline="0">
              <a:solidFill>
                <a:schemeClr val="lt1"/>
              </a:solidFill>
              <a:latin typeface="Constantia"/>
              <a:ea typeface="Constantia"/>
              <a:cs typeface="Constantia"/>
              <a:sym typeface="Constantia"/>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457200" y="704850"/>
            <a:ext cx="8229600" cy="1143000"/>
          </a:xfrm>
          <a:prstGeom prst="rect">
            <a:avLst/>
          </a:prstGeom>
          <a:noFill/>
          <a:ln>
            <a:noFill/>
          </a:ln>
        </p:spPr>
        <p:txBody>
          <a:bodyPr lIns="0" tIns="45700" rIns="0" bIns="0" anchor="b"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5000" b="0" i="0" u="none" strike="noStrike" cap="none" baseline="0">
                <a:solidFill>
                  <a:schemeClr val="dk2"/>
                </a:solidFill>
                <a:latin typeface="Calibri"/>
                <a:ea typeface="Calibri"/>
                <a:cs typeface="Calibri"/>
                <a:sym typeface="Calibri"/>
              </a:rPr>
              <a:t>Business Costs</a:t>
            </a:r>
          </a:p>
        </p:txBody>
      </p:sp>
      <p:sp>
        <p:nvSpPr>
          <p:cNvPr id="181" name="Shape 181"/>
          <p:cNvSpPr txBox="1">
            <a:spLocks noGrp="1"/>
          </p:cNvSpPr>
          <p:nvPr>
            <p:ph type="body" idx="1"/>
          </p:nvPr>
        </p:nvSpPr>
        <p:spPr>
          <a:xfrm>
            <a:off x="381000" y="1143000"/>
            <a:ext cx="8229600" cy="5105399"/>
          </a:xfrm>
          <a:prstGeom prst="rect">
            <a:avLst/>
          </a:prstGeom>
          <a:solidFill>
            <a:schemeClr val="accent1"/>
          </a:solidFill>
          <a:ln>
            <a:noFill/>
          </a:ln>
        </p:spPr>
        <p:txBody>
          <a:bodyPr lIns="91425" tIns="45700" rIns="91425" bIns="45700" anchor="t" anchorCtr="0">
            <a:noAutofit/>
          </a:bodyPr>
          <a:lstStyle/>
          <a:p>
            <a:pPr marL="273050" marR="0" lvl="0" indent="-273050" algn="l" rtl="0">
              <a:lnSpc>
                <a:spcPct val="100000"/>
              </a:lnSpc>
              <a:spcBef>
                <a:spcPts val="0"/>
              </a:spcBef>
              <a:spcAft>
                <a:spcPts val="0"/>
              </a:spcAft>
              <a:buClr>
                <a:srgbClr val="0BD0D9"/>
              </a:buClr>
              <a:buSzPct val="95000"/>
              <a:buFont typeface="Noto Symbol"/>
              <a:buChar char="●"/>
            </a:pPr>
            <a:r>
              <a:rPr lang="en-US" sz="2600" b="0" i="0" u="sng" strike="noStrike" cap="none" baseline="0">
                <a:solidFill>
                  <a:schemeClr val="dk1"/>
                </a:solidFill>
                <a:latin typeface="Constantia"/>
                <a:ea typeface="Constantia"/>
                <a:cs typeface="Constantia"/>
                <a:sym typeface="Constantia"/>
              </a:rPr>
              <a:t>Fixed Costs</a:t>
            </a:r>
            <a:r>
              <a:rPr lang="en-US" sz="2600" b="0" i="0" u="none" strike="noStrike" cap="none" baseline="0">
                <a:solidFill>
                  <a:schemeClr val="dk1"/>
                </a:solidFill>
                <a:latin typeface="Constantia"/>
                <a:ea typeface="Constantia"/>
                <a:cs typeface="Constantia"/>
                <a:sym typeface="Constantia"/>
              </a:rPr>
              <a:t>:  Business costs that DO NOT depend on the level of production (rent, salary)</a:t>
            </a:r>
          </a:p>
          <a:p>
            <a:pPr marL="639762" marR="0" lvl="1" indent="-246062" algn="l" rtl="0">
              <a:lnSpc>
                <a:spcPct val="100000"/>
              </a:lnSpc>
              <a:spcBef>
                <a:spcPts val="480"/>
              </a:spcBef>
              <a:spcAft>
                <a:spcPts val="0"/>
              </a:spcAft>
              <a:buClr>
                <a:schemeClr val="accent1"/>
              </a:buClr>
              <a:buSzPct val="85000"/>
              <a:buFont typeface="Noto Symbol"/>
              <a:buChar char="●"/>
            </a:pPr>
            <a:r>
              <a:rPr lang="en-US" sz="2400" b="0" i="0" u="none" strike="noStrike" cap="none" baseline="0">
                <a:solidFill>
                  <a:schemeClr val="dk1"/>
                </a:solidFill>
                <a:latin typeface="Constantia"/>
                <a:ea typeface="Constantia"/>
                <a:cs typeface="Constantia"/>
                <a:sym typeface="Constantia"/>
              </a:rPr>
              <a:t>EX:  Rent, a business must pay rent on its factory whether the factory is operating or not.</a:t>
            </a:r>
          </a:p>
          <a:p>
            <a:pPr marL="273050" marR="0" lvl="0" indent="-273050" algn="l" rtl="0">
              <a:lnSpc>
                <a:spcPct val="100000"/>
              </a:lnSpc>
              <a:spcBef>
                <a:spcPts val="520"/>
              </a:spcBef>
              <a:spcAft>
                <a:spcPts val="0"/>
              </a:spcAft>
              <a:buClr>
                <a:srgbClr val="0BD0D9"/>
              </a:buClr>
              <a:buSzPct val="95000"/>
              <a:buFont typeface="Noto Symbol"/>
              <a:buChar char="●"/>
            </a:pPr>
            <a:r>
              <a:rPr lang="en-US" sz="2600" b="0" i="0" u="sng" strike="noStrike" cap="none" baseline="0">
                <a:solidFill>
                  <a:schemeClr val="dk1"/>
                </a:solidFill>
                <a:latin typeface="Constantia"/>
                <a:ea typeface="Constantia"/>
                <a:cs typeface="Constantia"/>
                <a:sym typeface="Constantia"/>
              </a:rPr>
              <a:t>Variable Costs</a:t>
            </a:r>
            <a:r>
              <a:rPr lang="en-US" sz="2600" b="0" i="0" u="none" strike="noStrike" cap="none" baseline="0">
                <a:solidFill>
                  <a:schemeClr val="dk1"/>
                </a:solidFill>
                <a:latin typeface="Constantia"/>
                <a:ea typeface="Constantia"/>
                <a:cs typeface="Constantia"/>
                <a:sym typeface="Constantia"/>
              </a:rPr>
              <a:t>:  Costs that depend on a firm’s level of production.</a:t>
            </a:r>
          </a:p>
          <a:p>
            <a:pPr marL="639762" marR="0" lvl="1" indent="-246062" algn="l" rtl="0">
              <a:lnSpc>
                <a:spcPct val="100000"/>
              </a:lnSpc>
              <a:spcBef>
                <a:spcPts val="480"/>
              </a:spcBef>
              <a:spcAft>
                <a:spcPts val="0"/>
              </a:spcAft>
              <a:buClr>
                <a:schemeClr val="accent1"/>
              </a:buClr>
              <a:buSzPct val="85000"/>
              <a:buFont typeface="Noto Symbol"/>
              <a:buChar char="●"/>
            </a:pPr>
            <a:r>
              <a:rPr lang="en-US" sz="2400" b="0" i="0" u="none" strike="noStrike" cap="none" baseline="0">
                <a:solidFill>
                  <a:schemeClr val="dk1"/>
                </a:solidFill>
                <a:latin typeface="Constantia"/>
                <a:ea typeface="Constantia"/>
                <a:cs typeface="Constantia"/>
                <a:sym typeface="Constantia"/>
              </a:rPr>
              <a:t>Ex: a business received a large order, and must pay its workers overtime.</a:t>
            </a:r>
          </a:p>
          <a:p>
            <a:pPr marL="914400" marR="0" lvl="2" indent="-254000" algn="l" rtl="0">
              <a:lnSpc>
                <a:spcPct val="100000"/>
              </a:lnSpc>
              <a:spcBef>
                <a:spcPts val="420"/>
              </a:spcBef>
              <a:spcAft>
                <a:spcPts val="0"/>
              </a:spcAft>
              <a:buClr>
                <a:schemeClr val="accent2"/>
              </a:buClr>
              <a:buSzPct val="70000"/>
              <a:buFont typeface="Noto Symbol"/>
              <a:buChar char="●"/>
            </a:pPr>
            <a:r>
              <a:rPr lang="en-US" sz="2100" b="0" i="0" u="none" strike="noStrike" cap="none" baseline="0">
                <a:solidFill>
                  <a:schemeClr val="dk1"/>
                </a:solidFill>
                <a:latin typeface="Constantia"/>
                <a:ea typeface="Constantia"/>
                <a:cs typeface="Constantia"/>
                <a:sym typeface="Constantia"/>
              </a:rPr>
              <a:t>Did variable costs increase or decrease?</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457200" y="704850"/>
            <a:ext cx="8229600" cy="1143000"/>
          </a:xfrm>
          <a:prstGeom prst="rect">
            <a:avLst/>
          </a:prstGeom>
          <a:noFill/>
          <a:ln>
            <a:noFill/>
          </a:ln>
        </p:spPr>
        <p:txBody>
          <a:bodyPr lIns="0" tIns="45700" rIns="0" bIns="0" anchor="b"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5000" b="0" i="0" u="none" strike="noStrike" cap="none" baseline="0">
                <a:solidFill>
                  <a:schemeClr val="dk2"/>
                </a:solidFill>
                <a:latin typeface="Calibri"/>
                <a:ea typeface="Calibri"/>
                <a:cs typeface="Calibri"/>
                <a:sym typeface="Calibri"/>
              </a:rPr>
              <a:t>Business Costs</a:t>
            </a:r>
          </a:p>
        </p:txBody>
      </p:sp>
      <p:sp>
        <p:nvSpPr>
          <p:cNvPr id="188" name="Shape 188"/>
          <p:cNvSpPr txBox="1">
            <a:spLocks noGrp="1"/>
          </p:cNvSpPr>
          <p:nvPr>
            <p:ph type="body" idx="1"/>
          </p:nvPr>
        </p:nvSpPr>
        <p:spPr>
          <a:xfrm>
            <a:off x="457200" y="1935161"/>
            <a:ext cx="8229600" cy="4389436"/>
          </a:xfrm>
          <a:prstGeom prst="rect">
            <a:avLst/>
          </a:prstGeom>
          <a:solidFill>
            <a:schemeClr val="accent1"/>
          </a:solidFill>
          <a:ln>
            <a:noFill/>
          </a:ln>
        </p:spPr>
        <p:txBody>
          <a:bodyPr lIns="91425" tIns="45700" rIns="91425" bIns="45700" anchor="t" anchorCtr="0">
            <a:noAutofit/>
          </a:bodyPr>
          <a:lstStyle/>
          <a:p>
            <a:pPr marL="273050" marR="0" lvl="0" indent="-273050" algn="l" rtl="0">
              <a:lnSpc>
                <a:spcPct val="100000"/>
              </a:lnSpc>
              <a:spcBef>
                <a:spcPts val="0"/>
              </a:spcBef>
              <a:spcAft>
                <a:spcPts val="0"/>
              </a:spcAft>
              <a:buClr>
                <a:srgbClr val="0BD0D9"/>
              </a:buClr>
              <a:buSzPct val="95000"/>
              <a:buFont typeface="Noto Symbol"/>
              <a:buChar char="●"/>
            </a:pPr>
            <a:r>
              <a:rPr lang="en-US" sz="2600" b="0" i="0" u="none" strike="noStrike" cap="none" baseline="0">
                <a:solidFill>
                  <a:schemeClr val="dk1"/>
                </a:solidFill>
                <a:latin typeface="Constantia"/>
                <a:ea typeface="Constantia"/>
                <a:cs typeface="Constantia"/>
                <a:sym typeface="Constantia"/>
              </a:rPr>
              <a:t>Total Costs:  fixed costs + variable costs  = overall cost of production</a:t>
            </a:r>
          </a:p>
          <a:p>
            <a:pPr marL="639762" marR="0" lvl="1" indent="-246062" algn="l" rtl="0">
              <a:lnSpc>
                <a:spcPct val="100000"/>
              </a:lnSpc>
              <a:spcBef>
                <a:spcPts val="480"/>
              </a:spcBef>
              <a:spcAft>
                <a:spcPts val="0"/>
              </a:spcAft>
              <a:buClr>
                <a:schemeClr val="accent1"/>
              </a:buClr>
              <a:buSzPct val="85000"/>
              <a:buFont typeface="Noto Symbol"/>
              <a:buChar char="●"/>
            </a:pPr>
            <a:r>
              <a:rPr lang="en-US" sz="2400" b="0" i="0" u="none" strike="noStrike" cap="none" baseline="0">
                <a:solidFill>
                  <a:schemeClr val="dk1"/>
                </a:solidFill>
                <a:latin typeface="Constantia"/>
                <a:ea typeface="Constantia"/>
                <a:cs typeface="Constantia"/>
                <a:sym typeface="Constantia"/>
              </a:rPr>
              <a:t>EX:  Rent of factory + overtime = total cost of production.</a:t>
            </a:r>
          </a:p>
          <a:p>
            <a:pPr marL="639762" marR="0" lvl="1" indent="-246062" algn="l" rtl="0">
              <a:lnSpc>
                <a:spcPct val="100000"/>
              </a:lnSpc>
              <a:spcBef>
                <a:spcPts val="480"/>
              </a:spcBef>
              <a:spcAft>
                <a:spcPts val="0"/>
              </a:spcAft>
              <a:buClr>
                <a:schemeClr val="dk1"/>
              </a:buClr>
              <a:buFont typeface="Constantia"/>
              <a:buNone/>
            </a:pPr>
            <a:endParaRPr sz="2400" b="0" i="0" u="none" strike="noStrike" cap="none" baseline="0">
              <a:solidFill>
                <a:schemeClr val="dk1"/>
              </a:solidFill>
              <a:latin typeface="Constantia"/>
              <a:ea typeface="Constantia"/>
              <a:cs typeface="Constantia"/>
              <a:sym typeface="Constantia"/>
            </a:endParaRPr>
          </a:p>
          <a:p>
            <a:pPr marL="639762" marR="0" lvl="1" indent="-246062" algn="l" rtl="0">
              <a:lnSpc>
                <a:spcPct val="100000"/>
              </a:lnSpc>
              <a:spcBef>
                <a:spcPts val="480"/>
              </a:spcBef>
              <a:spcAft>
                <a:spcPts val="0"/>
              </a:spcAft>
              <a:buClr>
                <a:schemeClr val="dk1"/>
              </a:buClr>
              <a:buFont typeface="Constantia"/>
              <a:buNone/>
            </a:pPr>
            <a:endParaRPr sz="2400" b="0" i="0" u="none" strike="noStrike" cap="none" baseline="0">
              <a:solidFill>
                <a:schemeClr val="dk1"/>
              </a:solidFill>
              <a:latin typeface="Constantia"/>
              <a:ea typeface="Constantia"/>
              <a:cs typeface="Constantia"/>
              <a:sym typeface="Constantia"/>
            </a:endParaRPr>
          </a:p>
          <a:p>
            <a:pPr marL="0" marR="0" lvl="0" indent="0" algn="l" rtl="0">
              <a:spcBef>
                <a:spcPts val="0"/>
              </a:spcBef>
              <a:buNone/>
            </a:pPr>
            <a:endParaRPr sz="2400" b="0" i="0" u="none" strike="noStrike" cap="none" baseline="0">
              <a:solidFill>
                <a:schemeClr val="dk1"/>
              </a:solidFill>
              <a:latin typeface="Constantia"/>
              <a:ea typeface="Constantia"/>
              <a:cs typeface="Constantia"/>
              <a:sym typeface="Constantia"/>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457200" y="704850"/>
            <a:ext cx="8229600" cy="1143000"/>
          </a:xfrm>
          <a:prstGeom prst="rect">
            <a:avLst/>
          </a:prstGeom>
          <a:noFill/>
          <a:ln>
            <a:noFill/>
          </a:ln>
        </p:spPr>
        <p:txBody>
          <a:bodyPr lIns="0" tIns="45700" rIns="0" bIns="0" anchor="b"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5000" b="0" i="0" u="none" strike="noStrike" cap="none" baseline="0">
                <a:solidFill>
                  <a:schemeClr val="dk2"/>
                </a:solidFill>
                <a:latin typeface="Calibri"/>
                <a:ea typeface="Calibri"/>
                <a:cs typeface="Calibri"/>
                <a:sym typeface="Calibri"/>
              </a:rPr>
              <a:t>Costs</a:t>
            </a:r>
          </a:p>
        </p:txBody>
      </p:sp>
      <p:sp>
        <p:nvSpPr>
          <p:cNvPr id="195" name="Shape 195"/>
          <p:cNvSpPr txBox="1">
            <a:spLocks noGrp="1"/>
          </p:cNvSpPr>
          <p:nvPr>
            <p:ph type="body" idx="1"/>
          </p:nvPr>
        </p:nvSpPr>
        <p:spPr>
          <a:xfrm>
            <a:off x="457200" y="1935161"/>
            <a:ext cx="8229600" cy="4389436"/>
          </a:xfrm>
          <a:prstGeom prst="rect">
            <a:avLst/>
          </a:prstGeom>
          <a:solidFill>
            <a:schemeClr val="accent1"/>
          </a:solidFill>
          <a:ln>
            <a:noFill/>
          </a:ln>
        </p:spPr>
        <p:txBody>
          <a:bodyPr lIns="91425" tIns="45700" rIns="91425" bIns="45700" anchor="t" anchorCtr="0">
            <a:noAutofit/>
          </a:bodyPr>
          <a:lstStyle/>
          <a:p>
            <a:pPr marL="273050" marR="0" lvl="0" indent="-273050" algn="l" rtl="0">
              <a:lnSpc>
                <a:spcPct val="100000"/>
              </a:lnSpc>
              <a:spcBef>
                <a:spcPts val="0"/>
              </a:spcBef>
              <a:spcAft>
                <a:spcPts val="0"/>
              </a:spcAft>
              <a:buClr>
                <a:srgbClr val="0BD0D9"/>
              </a:buClr>
              <a:buSzPct val="95000"/>
              <a:buFont typeface="Noto Symbol"/>
              <a:buChar char="●"/>
            </a:pPr>
            <a:r>
              <a:rPr lang="en-US" sz="2600" b="0" i="0" u="none" strike="noStrike" cap="none" baseline="0">
                <a:solidFill>
                  <a:schemeClr val="dk1"/>
                </a:solidFill>
                <a:latin typeface="Constantia"/>
                <a:ea typeface="Constantia"/>
                <a:cs typeface="Constantia"/>
                <a:sym typeface="Constantia"/>
              </a:rPr>
              <a:t>Marginal Costs:  the cost of producing one additional unit of a good or service.</a:t>
            </a:r>
          </a:p>
          <a:p>
            <a:pPr marL="639762" marR="0" lvl="1" indent="-246062" algn="l" rtl="0">
              <a:lnSpc>
                <a:spcPct val="100000"/>
              </a:lnSpc>
              <a:spcBef>
                <a:spcPts val="480"/>
              </a:spcBef>
              <a:spcAft>
                <a:spcPts val="0"/>
              </a:spcAft>
              <a:buClr>
                <a:schemeClr val="accent1"/>
              </a:buClr>
              <a:buSzPct val="85000"/>
              <a:buFont typeface="Noto Symbol"/>
              <a:buChar char="●"/>
            </a:pPr>
            <a:r>
              <a:rPr lang="en-US" sz="2400" b="0" i="0" u="none" strike="noStrike" cap="none" baseline="0">
                <a:solidFill>
                  <a:schemeClr val="dk1"/>
                </a:solidFill>
                <a:latin typeface="Constantia"/>
                <a:ea typeface="Constantia"/>
                <a:cs typeface="Constantia"/>
                <a:sym typeface="Constantia"/>
              </a:rPr>
              <a:t>Ex: it costs $1500 to produce 30 bike helmets.  It costs $1550 to produce 31 bike helmets.  </a:t>
            </a:r>
          </a:p>
          <a:p>
            <a:pPr marL="639762" marR="0" lvl="1" indent="-246062" algn="l" rtl="0">
              <a:lnSpc>
                <a:spcPct val="100000"/>
              </a:lnSpc>
              <a:spcBef>
                <a:spcPts val="480"/>
              </a:spcBef>
              <a:spcAft>
                <a:spcPts val="0"/>
              </a:spcAft>
              <a:buClr>
                <a:schemeClr val="accent1"/>
              </a:buClr>
              <a:buSzPct val="85000"/>
              <a:buFont typeface="Noto Symbol"/>
              <a:buChar char="●"/>
            </a:pPr>
            <a:r>
              <a:rPr lang="en-US" sz="2400" b="0" i="0" u="none" strike="noStrike" cap="none" baseline="0">
                <a:solidFill>
                  <a:schemeClr val="dk1"/>
                </a:solidFill>
                <a:latin typeface="Constantia"/>
                <a:ea typeface="Constantia"/>
                <a:cs typeface="Constantia"/>
                <a:sym typeface="Constantia"/>
              </a:rPr>
              <a:t>ANSWER: What is the marginal cost?</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457200" y="704850"/>
            <a:ext cx="8229600" cy="1143000"/>
          </a:xfrm>
          <a:prstGeom prst="rect">
            <a:avLst/>
          </a:prstGeom>
          <a:noFill/>
          <a:ln>
            <a:noFill/>
          </a:ln>
        </p:spPr>
        <p:txBody>
          <a:bodyPr lIns="0" tIns="45700" rIns="0" bIns="0" anchor="b"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5000" b="0" i="0" u="none" strike="noStrike" cap="none" baseline="0">
                <a:solidFill>
                  <a:schemeClr val="dk2"/>
                </a:solidFill>
                <a:latin typeface="Calibri"/>
                <a:ea typeface="Calibri"/>
                <a:cs typeface="Calibri"/>
                <a:sym typeface="Calibri"/>
              </a:rPr>
              <a:t>Benefit</a:t>
            </a:r>
          </a:p>
        </p:txBody>
      </p:sp>
      <p:sp>
        <p:nvSpPr>
          <p:cNvPr id="202" name="Shape 202"/>
          <p:cNvSpPr txBox="1">
            <a:spLocks noGrp="1"/>
          </p:cNvSpPr>
          <p:nvPr>
            <p:ph type="body" idx="1"/>
          </p:nvPr>
        </p:nvSpPr>
        <p:spPr>
          <a:xfrm>
            <a:off x="457200" y="1935161"/>
            <a:ext cx="8229600" cy="4389436"/>
          </a:xfrm>
          <a:prstGeom prst="rect">
            <a:avLst/>
          </a:prstGeom>
          <a:solidFill>
            <a:schemeClr val="accent1"/>
          </a:solidFill>
          <a:ln>
            <a:noFill/>
          </a:ln>
        </p:spPr>
        <p:txBody>
          <a:bodyPr lIns="91425" tIns="45700" rIns="91425" bIns="45700" anchor="t" anchorCtr="0">
            <a:noAutofit/>
          </a:bodyPr>
          <a:lstStyle/>
          <a:p>
            <a:pPr marL="273050" marR="0" lvl="0" indent="-273050" algn="l" rtl="0">
              <a:lnSpc>
                <a:spcPct val="100000"/>
              </a:lnSpc>
              <a:spcBef>
                <a:spcPts val="0"/>
              </a:spcBef>
              <a:spcAft>
                <a:spcPts val="0"/>
              </a:spcAft>
              <a:buClr>
                <a:srgbClr val="0BD0D9"/>
              </a:buClr>
              <a:buSzPct val="95000"/>
              <a:buFont typeface="Noto Symbol"/>
              <a:buChar char="●"/>
            </a:pPr>
            <a:r>
              <a:rPr lang="en-US" sz="2600" b="0" i="0" u="none" strike="noStrike" cap="none" baseline="0">
                <a:solidFill>
                  <a:schemeClr val="dk1"/>
                </a:solidFill>
                <a:latin typeface="Constantia"/>
                <a:ea typeface="Constantia"/>
                <a:cs typeface="Constantia"/>
                <a:sym typeface="Constantia"/>
              </a:rPr>
              <a:t>Marginal Benefit: The benefit of producing one additional unit of a good or service.</a:t>
            </a:r>
          </a:p>
          <a:p>
            <a:pPr marL="639762" marR="0" lvl="1" indent="-246062" algn="l" rtl="0">
              <a:lnSpc>
                <a:spcPct val="100000"/>
              </a:lnSpc>
              <a:spcBef>
                <a:spcPts val="480"/>
              </a:spcBef>
              <a:spcAft>
                <a:spcPts val="0"/>
              </a:spcAft>
              <a:buClr>
                <a:schemeClr val="accent1"/>
              </a:buClr>
              <a:buSzPct val="85000"/>
              <a:buFont typeface="Noto Symbol"/>
              <a:buChar char="●"/>
            </a:pPr>
            <a:r>
              <a:rPr lang="en-US" sz="2400" b="0" i="0" u="none" strike="noStrike" cap="none" baseline="0">
                <a:solidFill>
                  <a:schemeClr val="dk1"/>
                </a:solidFill>
                <a:latin typeface="Constantia"/>
                <a:ea typeface="Constantia"/>
                <a:cs typeface="Constantia"/>
                <a:sym typeface="Constantia"/>
              </a:rPr>
              <a:t>EX:  The bike helmet company sold 30 bike helmets for $1600 in total profit.  It sold 31 bike helmets for $1651 in total profit.</a:t>
            </a:r>
          </a:p>
          <a:p>
            <a:pPr marL="914400" marR="0" lvl="2" indent="-254000" algn="l" rtl="0">
              <a:lnSpc>
                <a:spcPct val="100000"/>
              </a:lnSpc>
              <a:spcBef>
                <a:spcPts val="420"/>
              </a:spcBef>
              <a:spcAft>
                <a:spcPts val="0"/>
              </a:spcAft>
              <a:buClr>
                <a:schemeClr val="accent2"/>
              </a:buClr>
              <a:buSzPct val="70000"/>
              <a:buFont typeface="Noto Symbol"/>
              <a:buChar char="●"/>
            </a:pPr>
            <a:r>
              <a:rPr lang="en-US" sz="2100" b="0" i="0" u="none" strike="noStrike" cap="none" baseline="0">
                <a:solidFill>
                  <a:schemeClr val="dk1"/>
                </a:solidFill>
                <a:latin typeface="Constantia"/>
                <a:ea typeface="Constantia"/>
                <a:cs typeface="Constantia"/>
                <a:sym typeface="Constantia"/>
              </a:rPr>
              <a:t>ANSWER:  What is the marginal benefit?</a:t>
            </a:r>
          </a:p>
          <a:p>
            <a:pPr marL="0" marR="0" lvl="0" indent="0" algn="l" rtl="0">
              <a:spcBef>
                <a:spcPts val="0"/>
              </a:spcBef>
              <a:buNone/>
            </a:pPr>
            <a:endParaRPr sz="2100" b="0" i="0" u="none" strike="noStrike" cap="none" baseline="0">
              <a:solidFill>
                <a:schemeClr val="dk1"/>
              </a:solidFill>
              <a:latin typeface="Constantia"/>
              <a:ea typeface="Constantia"/>
              <a:cs typeface="Constantia"/>
              <a:sym typeface="Constantia"/>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457200" y="704850"/>
            <a:ext cx="8229600" cy="1143000"/>
          </a:xfrm>
          <a:prstGeom prst="rect">
            <a:avLst/>
          </a:prstGeom>
          <a:noFill/>
          <a:ln>
            <a:noFill/>
          </a:ln>
        </p:spPr>
        <p:txBody>
          <a:bodyPr lIns="0" tIns="45700" rIns="0" bIns="0" anchor="b"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5000" b="0" i="0" u="none" strike="noStrike" cap="none" baseline="0">
                <a:solidFill>
                  <a:schemeClr val="dk2"/>
                </a:solidFill>
                <a:latin typeface="Calibri"/>
                <a:ea typeface="Calibri"/>
                <a:cs typeface="Calibri"/>
                <a:sym typeface="Calibri"/>
              </a:rPr>
              <a:t>Cost Benefit Analysis</a:t>
            </a:r>
          </a:p>
        </p:txBody>
      </p:sp>
      <p:sp>
        <p:nvSpPr>
          <p:cNvPr id="209" name="Shape 209"/>
          <p:cNvSpPr txBox="1">
            <a:spLocks noGrp="1"/>
          </p:cNvSpPr>
          <p:nvPr>
            <p:ph type="body" idx="1"/>
          </p:nvPr>
        </p:nvSpPr>
        <p:spPr>
          <a:xfrm>
            <a:off x="457200" y="1935161"/>
            <a:ext cx="8229600" cy="4389436"/>
          </a:xfrm>
          <a:prstGeom prst="rect">
            <a:avLst/>
          </a:prstGeom>
          <a:solidFill>
            <a:schemeClr val="accent1"/>
          </a:solidFill>
          <a:ln>
            <a:noFill/>
          </a:ln>
        </p:spPr>
        <p:txBody>
          <a:bodyPr lIns="91425" tIns="45700" rIns="91425" bIns="45700" anchor="t" anchorCtr="0">
            <a:noAutofit/>
          </a:bodyPr>
          <a:lstStyle/>
          <a:p>
            <a:pPr marL="273050" marR="0" lvl="0" indent="-273050" algn="l" rtl="0">
              <a:lnSpc>
                <a:spcPct val="100000"/>
              </a:lnSpc>
              <a:spcBef>
                <a:spcPts val="0"/>
              </a:spcBef>
              <a:spcAft>
                <a:spcPts val="0"/>
              </a:spcAft>
              <a:buClr>
                <a:srgbClr val="0BD0D9"/>
              </a:buClr>
              <a:buSzPct val="95000"/>
              <a:buFont typeface="Noto Symbol"/>
              <a:buChar char="●"/>
            </a:pPr>
            <a:r>
              <a:rPr lang="en-US" sz="2600" b="0" i="0" u="none" strike="noStrike" cap="none" baseline="0">
                <a:solidFill>
                  <a:schemeClr val="dk1"/>
                </a:solidFill>
                <a:latin typeface="Constantia"/>
                <a:ea typeface="Constantia"/>
                <a:cs typeface="Constantia"/>
                <a:sym typeface="Constantia"/>
              </a:rPr>
              <a:t>Compares marginal costs and marginal benefits in a decision.</a:t>
            </a:r>
          </a:p>
          <a:p>
            <a:pPr marL="639762" marR="0" lvl="1" indent="-246062" algn="l" rtl="0">
              <a:lnSpc>
                <a:spcPct val="100000"/>
              </a:lnSpc>
              <a:spcBef>
                <a:spcPts val="480"/>
              </a:spcBef>
              <a:spcAft>
                <a:spcPts val="0"/>
              </a:spcAft>
              <a:buClr>
                <a:schemeClr val="accent1"/>
              </a:buClr>
              <a:buSzPct val="85000"/>
              <a:buFont typeface="Noto Symbol"/>
              <a:buChar char="●"/>
            </a:pPr>
            <a:r>
              <a:rPr lang="en-US" sz="2400" b="0" i="0" u="none" strike="noStrike" cap="none" baseline="0">
                <a:solidFill>
                  <a:schemeClr val="dk1"/>
                </a:solidFill>
                <a:latin typeface="Constantia"/>
                <a:ea typeface="Constantia"/>
                <a:cs typeface="Constantia"/>
                <a:sym typeface="Constantia"/>
              </a:rPr>
              <a:t>Ex:  When you compare the marginal costs and marginal benefits in the bike helmet scenario what is the result?</a:t>
            </a:r>
          </a:p>
          <a:p>
            <a:pPr marL="914400" marR="0" lvl="2" indent="-254000" algn="l" rtl="0">
              <a:lnSpc>
                <a:spcPct val="100000"/>
              </a:lnSpc>
              <a:spcBef>
                <a:spcPts val="420"/>
              </a:spcBef>
              <a:spcAft>
                <a:spcPts val="0"/>
              </a:spcAft>
              <a:buClr>
                <a:schemeClr val="accent2"/>
              </a:buClr>
              <a:buSzPct val="70000"/>
              <a:buFont typeface="Noto Symbol"/>
              <a:buChar char="●"/>
            </a:pPr>
            <a:r>
              <a:rPr lang="en-US" sz="2100" b="0" i="0" u="none" strike="noStrike" cap="none" baseline="0">
                <a:solidFill>
                  <a:schemeClr val="dk1"/>
                </a:solidFill>
                <a:latin typeface="Constantia"/>
                <a:ea typeface="Constantia"/>
                <a:cs typeface="Constantia"/>
                <a:sym typeface="Constantia"/>
              </a:rPr>
              <a:t>Marginal benefit =</a:t>
            </a:r>
          </a:p>
          <a:p>
            <a:pPr marL="914400" marR="0" lvl="2" indent="-254000" algn="l" rtl="0">
              <a:lnSpc>
                <a:spcPct val="100000"/>
              </a:lnSpc>
              <a:spcBef>
                <a:spcPts val="420"/>
              </a:spcBef>
              <a:spcAft>
                <a:spcPts val="0"/>
              </a:spcAft>
              <a:buClr>
                <a:schemeClr val="accent2"/>
              </a:buClr>
              <a:buSzPct val="70000"/>
              <a:buFont typeface="Noto Symbol"/>
              <a:buChar char="●"/>
            </a:pPr>
            <a:r>
              <a:rPr lang="en-US" sz="2100" b="0" i="0" u="none" strike="noStrike" cap="none" baseline="0">
                <a:solidFill>
                  <a:schemeClr val="dk1"/>
                </a:solidFill>
                <a:latin typeface="Constantia"/>
                <a:ea typeface="Constantia"/>
                <a:cs typeface="Constantia"/>
                <a:sym typeface="Constantia"/>
              </a:rPr>
              <a:t>Marginal cost =</a:t>
            </a:r>
          </a:p>
          <a:p>
            <a:pPr marL="914400" marR="0" lvl="2" indent="-254000" algn="l" rtl="0">
              <a:lnSpc>
                <a:spcPct val="100000"/>
              </a:lnSpc>
              <a:spcBef>
                <a:spcPts val="420"/>
              </a:spcBef>
              <a:spcAft>
                <a:spcPts val="0"/>
              </a:spcAft>
              <a:buClr>
                <a:schemeClr val="accent2"/>
              </a:buClr>
              <a:buSzPct val="70000"/>
              <a:buFont typeface="Noto Symbol"/>
              <a:buChar char="●"/>
            </a:pPr>
            <a:r>
              <a:rPr lang="en-US" sz="2100" b="0" i="0" u="none" strike="noStrike" cap="none" baseline="0">
                <a:solidFill>
                  <a:schemeClr val="dk1"/>
                </a:solidFill>
                <a:latin typeface="Constantia"/>
                <a:ea typeface="Constantia"/>
                <a:cs typeface="Constantia"/>
                <a:sym typeface="Constantia"/>
              </a:rPr>
              <a:t>So which is greater the cost or the benefit?</a:t>
            </a:r>
          </a:p>
          <a:p>
            <a:pPr marL="914400" marR="0" lvl="2" indent="-254000" algn="l" rtl="0">
              <a:lnSpc>
                <a:spcPct val="100000"/>
              </a:lnSpc>
              <a:spcBef>
                <a:spcPts val="420"/>
              </a:spcBef>
              <a:spcAft>
                <a:spcPts val="0"/>
              </a:spcAft>
              <a:buClr>
                <a:schemeClr val="accent2"/>
              </a:buClr>
              <a:buSzPct val="70000"/>
              <a:buFont typeface="Noto Symbol"/>
              <a:buChar char="●"/>
            </a:pPr>
            <a:r>
              <a:rPr lang="en-US" sz="2100" b="0" i="0" u="none" strike="noStrike" cap="none" baseline="0">
                <a:solidFill>
                  <a:schemeClr val="dk1"/>
                </a:solidFill>
                <a:latin typeface="Constantia"/>
                <a:ea typeface="Constantia"/>
                <a:cs typeface="Constantia"/>
                <a:sym typeface="Constantia"/>
              </a:rPr>
              <a:t>So should I make 30 helmets or 31?</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457200" y="274637"/>
            <a:ext cx="8229600" cy="258762"/>
          </a:xfrm>
          <a:prstGeom prst="rect">
            <a:avLst/>
          </a:prstGeom>
          <a:noFill/>
          <a:ln>
            <a:noFill/>
          </a:ln>
        </p:spPr>
        <p:txBody>
          <a:bodyPr lIns="0" tIns="45700" rIns="0" bIns="0" anchor="b" anchorCtr="0">
            <a:noAutofit/>
          </a:bodyPr>
          <a:lstStyle/>
          <a:p>
            <a:pPr marL="0" marR="0" lvl="0" indent="0" algn="l" rtl="0">
              <a:spcBef>
                <a:spcPts val="0"/>
              </a:spcBef>
              <a:spcAft>
                <a:spcPts val="0"/>
              </a:spcAft>
              <a:buNone/>
            </a:pPr>
            <a:endParaRPr sz="5000" b="0" i="0" u="none" strike="noStrike" cap="none" baseline="0">
              <a:solidFill>
                <a:schemeClr val="dk2"/>
              </a:solidFill>
              <a:latin typeface="Calibri"/>
              <a:ea typeface="Calibri"/>
              <a:cs typeface="Calibri"/>
              <a:sym typeface="Calibri"/>
            </a:endParaRPr>
          </a:p>
        </p:txBody>
      </p:sp>
      <p:graphicFrame>
        <p:nvGraphicFramePr>
          <p:cNvPr id="216" name="Shape 216"/>
          <p:cNvGraphicFramePr/>
          <p:nvPr/>
        </p:nvGraphicFramePr>
        <p:xfrm>
          <a:off x="76200" y="609600"/>
          <a:ext cx="3000000" cy="3000000"/>
        </p:xfrm>
        <a:graphic>
          <a:graphicData uri="http://schemas.openxmlformats.org/drawingml/2006/table">
            <a:tbl>
              <a:tblPr>
                <a:noFill/>
                <a:tableStyleId>{C117962C-CC4F-414C-A457-AFB916425E64}</a:tableStyleId>
              </a:tblPr>
              <a:tblGrid>
                <a:gridCol w="1905000"/>
                <a:gridCol w="1828800"/>
                <a:gridCol w="1616075"/>
                <a:gridCol w="1706550"/>
                <a:gridCol w="1706550"/>
              </a:tblGrid>
              <a:tr h="1485900">
                <a:tc>
                  <a:txBody>
                    <a:bodyPr/>
                    <a:lstStyle/>
                    <a:p>
                      <a:pPr marL="0" marR="0" lvl="0" indent="0" algn="l" rtl="0">
                        <a:spcBef>
                          <a:spcPts val="0"/>
                        </a:spcBef>
                        <a:buNone/>
                      </a:pPr>
                      <a:endParaRPr sz="1800" u="none" strike="noStrike" cap="none" baseline="0">
                        <a:solidFill>
                          <a:schemeClr val="dk1"/>
                        </a:solidFill>
                        <a:latin typeface="Constantia"/>
                        <a:ea typeface="Constantia"/>
                        <a:cs typeface="Constantia"/>
                        <a:sym typeface="Constantia"/>
                      </a:endParaRPr>
                    </a:p>
                  </a:txBody>
                  <a:tcPr marL="0" marR="0" marT="0" marB="0">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#1</a:t>
                      </a:r>
                    </a:p>
                  </a:txBody>
                  <a:tcPr marL="0" marR="0" marT="0" marB="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#2</a:t>
                      </a:r>
                    </a:p>
                  </a:txBody>
                  <a:tcPr marL="0" marR="0" marT="0" marB="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#3</a:t>
                      </a:r>
                    </a:p>
                  </a:txBody>
                  <a:tcPr marL="0" marR="0" marT="0" marB="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#4</a:t>
                      </a:r>
                    </a:p>
                  </a:txBody>
                  <a:tcPr marL="0" marR="0" marT="0" marB="0">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1485900">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Tradeoffs</a:t>
                      </a:r>
                    </a:p>
                  </a:txBody>
                  <a:tcPr marL="0" marR="0" marT="0" marB="0">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l" rtl="0">
                        <a:spcBef>
                          <a:spcPts val="0"/>
                        </a:spcBef>
                        <a:buNone/>
                      </a:pPr>
                      <a:endParaRPr sz="1800" u="none" strike="noStrike" cap="none" baseline="0">
                        <a:solidFill>
                          <a:schemeClr val="dk1"/>
                        </a:solidFill>
                        <a:latin typeface="Constantia"/>
                        <a:ea typeface="Constantia"/>
                        <a:cs typeface="Constantia"/>
                        <a:sym typeface="Constantia"/>
                      </a:endParaRPr>
                    </a:p>
                  </a:txBody>
                  <a:tcPr marL="0" marR="0" marT="0" marB="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l" rtl="0">
                        <a:spcBef>
                          <a:spcPts val="0"/>
                        </a:spcBef>
                        <a:buNone/>
                      </a:pPr>
                      <a:endParaRPr sz="1800" u="none" strike="noStrike" cap="none" baseline="0">
                        <a:solidFill>
                          <a:schemeClr val="dk1"/>
                        </a:solidFill>
                        <a:latin typeface="Constantia"/>
                        <a:ea typeface="Constantia"/>
                        <a:cs typeface="Constantia"/>
                        <a:sym typeface="Constantia"/>
                      </a:endParaRPr>
                    </a:p>
                  </a:txBody>
                  <a:tcPr marL="0" marR="0" marT="0" marB="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l" rtl="0">
                        <a:spcBef>
                          <a:spcPts val="0"/>
                        </a:spcBef>
                        <a:buNone/>
                      </a:pPr>
                      <a:endParaRPr sz="1800" u="none" strike="noStrike" cap="none" baseline="0">
                        <a:solidFill>
                          <a:schemeClr val="dk1"/>
                        </a:solidFill>
                        <a:latin typeface="Constantia"/>
                        <a:ea typeface="Constantia"/>
                        <a:cs typeface="Constantia"/>
                        <a:sym typeface="Constantia"/>
                      </a:endParaRPr>
                    </a:p>
                  </a:txBody>
                  <a:tcPr marL="0" marR="0" marT="0" marB="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l" rtl="0">
                        <a:spcBef>
                          <a:spcPts val="0"/>
                        </a:spcBef>
                        <a:buNone/>
                      </a:pPr>
                      <a:endParaRPr sz="1800" u="none" strike="noStrike" cap="none" baseline="0">
                        <a:solidFill>
                          <a:schemeClr val="dk1"/>
                        </a:solidFill>
                        <a:latin typeface="Constantia"/>
                        <a:ea typeface="Constantia"/>
                        <a:cs typeface="Constantia"/>
                        <a:sym typeface="Constantia"/>
                      </a:endParaRPr>
                    </a:p>
                  </a:txBody>
                  <a:tcPr marL="0" marR="0" marT="0" marB="0">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1485900">
                <a:tc>
                  <a:txBody>
                    <a:bodyPr/>
                    <a:lstStyle/>
                    <a:p>
                      <a:pPr marL="0" marR="0" lvl="0" indent="0" algn="l" rtl="0">
                        <a:lnSpc>
                          <a:spcPct val="100000"/>
                        </a:lnSpc>
                        <a:spcBef>
                          <a:spcPts val="0"/>
                        </a:spcBef>
                        <a:spcAft>
                          <a:spcPts val="0"/>
                        </a:spcAft>
                        <a:buClr>
                          <a:schemeClr val="dk1"/>
                        </a:buClr>
                        <a:buSzPct val="25000"/>
                        <a:buFont typeface="Arial"/>
                        <a:buNone/>
                      </a:pPr>
                      <a:r>
                        <a:rPr lang="en-US" sz="2600" b="0" i="0" u="none" strike="noStrike" cap="none" baseline="0">
                          <a:solidFill>
                            <a:schemeClr val="dk1"/>
                          </a:solidFill>
                          <a:latin typeface="Arial"/>
                          <a:ea typeface="Arial"/>
                          <a:cs typeface="Arial"/>
                          <a:sym typeface="Arial"/>
                        </a:rPr>
                        <a:t>Opportunity Cost</a:t>
                      </a:r>
                    </a:p>
                  </a:txBody>
                  <a:tcPr marL="0" marR="0" marT="0" marB="0">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l" rtl="0">
                        <a:spcBef>
                          <a:spcPts val="0"/>
                        </a:spcBef>
                        <a:buNone/>
                      </a:pPr>
                      <a:endParaRPr sz="1800" u="none" strike="noStrike" cap="none" baseline="0">
                        <a:solidFill>
                          <a:schemeClr val="dk1"/>
                        </a:solidFill>
                        <a:latin typeface="Constantia"/>
                        <a:ea typeface="Constantia"/>
                        <a:cs typeface="Constantia"/>
                        <a:sym typeface="Constantia"/>
                      </a:endParaRPr>
                    </a:p>
                  </a:txBody>
                  <a:tcPr marL="0" marR="0" marT="0" marB="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l" rtl="0">
                        <a:spcBef>
                          <a:spcPts val="0"/>
                        </a:spcBef>
                        <a:buNone/>
                      </a:pPr>
                      <a:endParaRPr sz="1800" u="none" strike="noStrike" cap="none" baseline="0">
                        <a:solidFill>
                          <a:schemeClr val="dk1"/>
                        </a:solidFill>
                        <a:latin typeface="Constantia"/>
                        <a:ea typeface="Constantia"/>
                        <a:cs typeface="Constantia"/>
                        <a:sym typeface="Constantia"/>
                      </a:endParaRPr>
                    </a:p>
                  </a:txBody>
                  <a:tcPr marL="0" marR="0" marT="0" marB="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l" rtl="0">
                        <a:spcBef>
                          <a:spcPts val="0"/>
                        </a:spcBef>
                        <a:buNone/>
                      </a:pPr>
                      <a:endParaRPr sz="1800" u="none" strike="noStrike" cap="none" baseline="0">
                        <a:solidFill>
                          <a:schemeClr val="dk1"/>
                        </a:solidFill>
                        <a:latin typeface="Constantia"/>
                        <a:ea typeface="Constantia"/>
                        <a:cs typeface="Constantia"/>
                        <a:sym typeface="Constantia"/>
                      </a:endParaRPr>
                    </a:p>
                  </a:txBody>
                  <a:tcPr marL="0" marR="0" marT="0" marB="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l" rtl="0">
                        <a:spcBef>
                          <a:spcPts val="0"/>
                        </a:spcBef>
                        <a:buNone/>
                      </a:pPr>
                      <a:endParaRPr sz="1800" u="none" strike="noStrike" cap="none" baseline="0">
                        <a:solidFill>
                          <a:schemeClr val="dk1"/>
                        </a:solidFill>
                        <a:latin typeface="Constantia"/>
                        <a:ea typeface="Constantia"/>
                        <a:cs typeface="Constantia"/>
                        <a:sym typeface="Constantia"/>
                      </a:endParaRPr>
                    </a:p>
                  </a:txBody>
                  <a:tcPr marL="0" marR="0" marT="0" marB="0">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1485900">
                <a:tc>
                  <a:txBody>
                    <a:bodyPr/>
                    <a:lstStyle/>
                    <a:p>
                      <a:pPr marL="0" marR="0" lvl="0" indent="0" algn="l" rtl="0">
                        <a:lnSpc>
                          <a:spcPct val="100000"/>
                        </a:lnSpc>
                        <a:spcBef>
                          <a:spcPts val="0"/>
                        </a:spcBef>
                        <a:spcAft>
                          <a:spcPts val="0"/>
                        </a:spcAft>
                        <a:buClr>
                          <a:schemeClr val="dk1"/>
                        </a:buClr>
                        <a:buSzPct val="25000"/>
                        <a:buFont typeface="Arial"/>
                        <a:buNone/>
                      </a:pPr>
                      <a:r>
                        <a:rPr lang="en-US" sz="2800" b="0" i="0" u="none" strike="noStrike" cap="none" baseline="0">
                          <a:solidFill>
                            <a:schemeClr val="dk1"/>
                          </a:solidFill>
                          <a:latin typeface="Arial"/>
                          <a:ea typeface="Arial"/>
                          <a:cs typeface="Arial"/>
                          <a:sym typeface="Arial"/>
                        </a:rPr>
                        <a:t>Monetary Cost</a:t>
                      </a:r>
                    </a:p>
                  </a:txBody>
                  <a:tcPr marL="0" marR="0" marT="0" marB="0">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l" rtl="0">
                        <a:spcBef>
                          <a:spcPts val="0"/>
                        </a:spcBef>
                        <a:buNone/>
                      </a:pPr>
                      <a:endParaRPr sz="1800" u="none" strike="noStrike" cap="none" baseline="0">
                        <a:solidFill>
                          <a:schemeClr val="dk1"/>
                        </a:solidFill>
                        <a:latin typeface="Constantia"/>
                        <a:ea typeface="Constantia"/>
                        <a:cs typeface="Constantia"/>
                        <a:sym typeface="Constantia"/>
                      </a:endParaRPr>
                    </a:p>
                  </a:txBody>
                  <a:tcPr marL="0" marR="0" marT="0" marB="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l" rtl="0">
                        <a:spcBef>
                          <a:spcPts val="0"/>
                        </a:spcBef>
                        <a:buNone/>
                      </a:pPr>
                      <a:endParaRPr sz="1800" u="none" strike="noStrike" cap="none" baseline="0">
                        <a:solidFill>
                          <a:schemeClr val="dk1"/>
                        </a:solidFill>
                        <a:latin typeface="Constantia"/>
                        <a:ea typeface="Constantia"/>
                        <a:cs typeface="Constantia"/>
                        <a:sym typeface="Constantia"/>
                      </a:endParaRPr>
                    </a:p>
                  </a:txBody>
                  <a:tcPr marL="0" marR="0" marT="0" marB="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l" rtl="0">
                        <a:spcBef>
                          <a:spcPts val="0"/>
                        </a:spcBef>
                        <a:buNone/>
                      </a:pPr>
                      <a:endParaRPr sz="1800" u="none" strike="noStrike" cap="none" baseline="0">
                        <a:solidFill>
                          <a:schemeClr val="dk1"/>
                        </a:solidFill>
                        <a:latin typeface="Constantia"/>
                        <a:ea typeface="Constantia"/>
                        <a:cs typeface="Constantia"/>
                        <a:sym typeface="Constantia"/>
                      </a:endParaRPr>
                    </a:p>
                  </a:txBody>
                  <a:tcPr marL="0" marR="0" marT="0" marB="0">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pPr marL="0" marR="0" lvl="0" indent="0" algn="l" rtl="0">
                        <a:spcBef>
                          <a:spcPts val="0"/>
                        </a:spcBef>
                        <a:buNone/>
                      </a:pPr>
                      <a:endParaRPr sz="1800" u="none" strike="noStrike" cap="none" baseline="0">
                        <a:solidFill>
                          <a:schemeClr val="dk1"/>
                        </a:solidFill>
                        <a:latin typeface="Constantia"/>
                        <a:ea typeface="Constantia"/>
                        <a:cs typeface="Constantia"/>
                        <a:sym typeface="Constantia"/>
                      </a:endParaRPr>
                    </a:p>
                  </a:txBody>
                  <a:tcPr marL="0" marR="0" marT="0" marB="0">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pic>
        <p:nvPicPr>
          <p:cNvPr id="222" name="Shape 222"/>
          <p:cNvPicPr preferRelativeResize="0">
            <a:picLocks noGrp="1"/>
          </p:cNvPicPr>
          <p:nvPr>
            <p:ph type="ctrTitle"/>
          </p:nvPr>
        </p:nvPicPr>
        <p:blipFill rotWithShape="1">
          <a:blip r:embed="rId3">
            <a:alphaModFix/>
          </a:blip>
          <a:srcRect/>
          <a:stretch/>
        </p:blipFill>
        <p:spPr>
          <a:xfrm>
            <a:off x="225425" y="-390525"/>
            <a:ext cx="9607549" cy="3584574"/>
          </a:xfrm>
          <a:prstGeom prst="rect">
            <a:avLst/>
          </a:prstGeom>
          <a:noFill/>
          <a:ln>
            <a:noFill/>
          </a:ln>
        </p:spPr>
      </p:pic>
      <p:pic>
        <p:nvPicPr>
          <p:cNvPr id="223" name="Shape 223"/>
          <p:cNvPicPr preferRelativeResize="0"/>
          <p:nvPr/>
        </p:nvPicPr>
        <p:blipFill rotWithShape="1">
          <a:blip r:embed="rId4">
            <a:alphaModFix/>
          </a:blip>
          <a:srcRect/>
          <a:stretch/>
        </p:blipFill>
        <p:spPr>
          <a:xfrm>
            <a:off x="1752600" y="2043111"/>
            <a:ext cx="5714999" cy="4814887"/>
          </a:xfrm>
          <a:prstGeom prst="rect">
            <a:avLst/>
          </a:prstGeom>
          <a:noFill/>
          <a:ln>
            <a:noFill/>
          </a:ln>
        </p:spPr>
      </p:pic>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a:spLocks noGrp="1"/>
          </p:cNvSpPr>
          <p:nvPr>
            <p:ph type="title"/>
          </p:nvPr>
        </p:nvSpPr>
        <p:spPr>
          <a:xfrm>
            <a:off x="457200" y="704850"/>
            <a:ext cx="8229600" cy="1143000"/>
          </a:xfrm>
          <a:prstGeom prst="rect">
            <a:avLst/>
          </a:prstGeom>
          <a:noFill/>
          <a:ln>
            <a:noFill/>
          </a:ln>
        </p:spPr>
        <p:txBody>
          <a:bodyPr lIns="0" tIns="45700" rIns="0" bIns="0" anchor="b" anchorCtr="0">
            <a:noAutofit/>
          </a:bodyPr>
          <a:lstStyle/>
          <a:p>
            <a:pPr marL="0" marR="0" lvl="0" indent="0" algn="l" rtl="0">
              <a:spcBef>
                <a:spcPts val="0"/>
              </a:spcBef>
              <a:spcAft>
                <a:spcPts val="0"/>
              </a:spcAft>
              <a:buNone/>
            </a:pPr>
            <a:endParaRPr sz="5000" b="0" i="0" u="none" strike="noStrike" cap="none" baseline="0">
              <a:solidFill>
                <a:schemeClr val="dk2"/>
              </a:solidFill>
              <a:latin typeface="Calibri"/>
              <a:ea typeface="Calibri"/>
              <a:cs typeface="Calibri"/>
              <a:sym typeface="Calibri"/>
            </a:endParaRPr>
          </a:p>
        </p:txBody>
      </p:sp>
      <p:sp>
        <p:nvSpPr>
          <p:cNvPr id="230" name="Shape 230"/>
          <p:cNvSpPr txBox="1">
            <a:spLocks noGrp="1"/>
          </p:cNvSpPr>
          <p:nvPr>
            <p:ph type="body" idx="1"/>
          </p:nvPr>
        </p:nvSpPr>
        <p:spPr>
          <a:xfrm>
            <a:off x="685800" y="609600"/>
            <a:ext cx="7696199" cy="5943599"/>
          </a:xfrm>
          <a:prstGeom prst="rect">
            <a:avLst/>
          </a:prstGeom>
          <a:solidFill>
            <a:schemeClr val="accent1"/>
          </a:solidFill>
          <a:ln>
            <a:noFill/>
          </a:ln>
        </p:spPr>
        <p:txBody>
          <a:bodyPr lIns="91425" tIns="45700" rIns="91425" bIns="45700" anchor="t" anchorCtr="0">
            <a:noAutofit/>
          </a:bodyPr>
          <a:lstStyle/>
          <a:p>
            <a:pPr marL="273050" marR="0" lvl="0" indent="-273050" algn="l" rtl="0">
              <a:lnSpc>
                <a:spcPct val="100000"/>
              </a:lnSpc>
              <a:spcBef>
                <a:spcPts val="0"/>
              </a:spcBef>
              <a:spcAft>
                <a:spcPts val="0"/>
              </a:spcAft>
              <a:buClr>
                <a:srgbClr val="0BD0D9"/>
              </a:buClr>
              <a:buSzPct val="95000"/>
              <a:buFont typeface="Noto Symbol"/>
              <a:buChar char="●"/>
            </a:pPr>
            <a:r>
              <a:rPr lang="en-US" sz="2600" b="0" i="0" u="none" strike="noStrike" cap="none" baseline="0">
                <a:solidFill>
                  <a:schemeClr val="dk1"/>
                </a:solidFill>
                <a:latin typeface="Constantia"/>
                <a:ea typeface="Constantia"/>
                <a:cs typeface="Constantia"/>
                <a:sym typeface="Constantia"/>
              </a:rPr>
              <a:t>Before anything is created producers must answer the 3 economic questions.</a:t>
            </a:r>
          </a:p>
          <a:p>
            <a:pPr marL="639762" marR="0" lvl="1" indent="-246062" algn="l" rtl="0">
              <a:lnSpc>
                <a:spcPct val="100000"/>
              </a:lnSpc>
              <a:spcBef>
                <a:spcPts val="480"/>
              </a:spcBef>
              <a:spcAft>
                <a:spcPts val="0"/>
              </a:spcAft>
              <a:buClr>
                <a:schemeClr val="accent1"/>
              </a:buClr>
              <a:buSzPct val="85000"/>
              <a:buFont typeface="Noto Symbol"/>
              <a:buChar char="●"/>
            </a:pPr>
            <a:r>
              <a:rPr lang="en-US" sz="2400" b="0" i="0" u="none" strike="noStrike" cap="none" baseline="0">
                <a:solidFill>
                  <a:schemeClr val="dk1"/>
                </a:solidFill>
                <a:latin typeface="Constantia"/>
                <a:ea typeface="Constantia"/>
                <a:cs typeface="Constantia"/>
                <a:sym typeface="Constantia"/>
              </a:rPr>
              <a:t>What to produce?</a:t>
            </a:r>
          </a:p>
          <a:p>
            <a:pPr marL="639762" marR="0" lvl="1" indent="-246062" algn="l" rtl="0">
              <a:lnSpc>
                <a:spcPct val="100000"/>
              </a:lnSpc>
              <a:spcBef>
                <a:spcPts val="480"/>
              </a:spcBef>
              <a:spcAft>
                <a:spcPts val="0"/>
              </a:spcAft>
              <a:buClr>
                <a:schemeClr val="accent1"/>
              </a:buClr>
              <a:buSzPct val="85000"/>
              <a:buFont typeface="Noto Symbol"/>
              <a:buChar char="●"/>
            </a:pPr>
            <a:r>
              <a:rPr lang="en-US" sz="2400" b="0" i="0" u="none" strike="noStrike" cap="none" baseline="0">
                <a:solidFill>
                  <a:schemeClr val="dk1"/>
                </a:solidFill>
                <a:latin typeface="Constantia"/>
                <a:ea typeface="Constantia"/>
                <a:cs typeface="Constantia"/>
                <a:sym typeface="Constantia"/>
              </a:rPr>
              <a:t>How to produce?</a:t>
            </a:r>
          </a:p>
          <a:p>
            <a:pPr marL="639762" marR="0" lvl="1" indent="-246062" algn="l" rtl="0">
              <a:lnSpc>
                <a:spcPct val="100000"/>
              </a:lnSpc>
              <a:spcBef>
                <a:spcPts val="480"/>
              </a:spcBef>
              <a:spcAft>
                <a:spcPts val="0"/>
              </a:spcAft>
              <a:buClr>
                <a:schemeClr val="accent1"/>
              </a:buClr>
              <a:buSzPct val="85000"/>
              <a:buFont typeface="Noto Symbol"/>
              <a:buChar char="●"/>
            </a:pPr>
            <a:r>
              <a:rPr lang="en-US" sz="2400" b="0" i="0" u="none" strike="noStrike" cap="none" baseline="0">
                <a:solidFill>
                  <a:schemeClr val="dk1"/>
                </a:solidFill>
                <a:latin typeface="Constantia"/>
                <a:ea typeface="Constantia"/>
                <a:cs typeface="Constantia"/>
                <a:sym typeface="Constantia"/>
              </a:rPr>
              <a:t>For whom to produce?</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a:spLocks noGrp="1"/>
          </p:cNvSpPr>
          <p:nvPr>
            <p:ph type="title"/>
          </p:nvPr>
        </p:nvSpPr>
        <p:spPr>
          <a:xfrm>
            <a:off x="2362200" y="228600"/>
            <a:ext cx="6858000" cy="609599"/>
          </a:xfrm>
          <a:prstGeom prst="rect">
            <a:avLst/>
          </a:prstGeom>
          <a:noFill/>
          <a:ln>
            <a:noFill/>
          </a:ln>
        </p:spPr>
        <p:txBody>
          <a:bodyPr lIns="0" tIns="45700" rIns="0" bIns="0" anchor="b"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4500" b="0" i="0" u="none" strike="noStrike" cap="none" baseline="0">
                <a:solidFill>
                  <a:schemeClr val="dk2"/>
                </a:solidFill>
                <a:latin typeface="Calibri"/>
                <a:ea typeface="Calibri"/>
                <a:cs typeface="Calibri"/>
                <a:sym typeface="Calibri"/>
              </a:rPr>
              <a:t>What to Produce?</a:t>
            </a:r>
          </a:p>
        </p:txBody>
      </p:sp>
      <p:pic>
        <p:nvPicPr>
          <p:cNvPr id="236" name="Shape 236"/>
          <p:cNvPicPr preferRelativeResize="0">
            <a:picLocks noGrp="1"/>
          </p:cNvPicPr>
          <p:nvPr>
            <p:ph type="body" idx="1"/>
          </p:nvPr>
        </p:nvPicPr>
        <p:blipFill rotWithShape="1">
          <a:blip r:embed="rId3">
            <a:alphaModFix/>
          </a:blip>
          <a:srcRect/>
          <a:stretch/>
        </p:blipFill>
        <p:spPr>
          <a:xfrm>
            <a:off x="5715000" y="4572000"/>
            <a:ext cx="2286000" cy="2286000"/>
          </a:xfrm>
          <a:prstGeom prst="rect">
            <a:avLst/>
          </a:prstGeom>
          <a:noFill/>
          <a:ln>
            <a:noFill/>
          </a:ln>
        </p:spPr>
      </p:pic>
      <p:sp>
        <p:nvSpPr>
          <p:cNvPr id="237" name="Shape 237"/>
          <p:cNvSpPr txBox="1">
            <a:spLocks noGrp="1"/>
          </p:cNvSpPr>
          <p:nvPr>
            <p:ph type="body" idx="2"/>
          </p:nvPr>
        </p:nvSpPr>
        <p:spPr>
          <a:xfrm>
            <a:off x="0" y="914400"/>
            <a:ext cx="8229600" cy="3657600"/>
          </a:xfrm>
          <a:prstGeom prst="rect">
            <a:avLst/>
          </a:prstGeom>
          <a:solidFill>
            <a:schemeClr val="accent1"/>
          </a:solidFill>
          <a:ln>
            <a:noFill/>
          </a:ln>
        </p:spPr>
        <p:txBody>
          <a:bodyPr lIns="91425" tIns="45700" rIns="91425" bIns="45700" anchor="t" anchorCtr="0">
            <a:noAutofit/>
          </a:bodyPr>
          <a:lstStyle/>
          <a:p>
            <a:pPr marL="273050" marR="0" lvl="0" indent="-273050" algn="l" rtl="0">
              <a:lnSpc>
                <a:spcPct val="100000"/>
              </a:lnSpc>
              <a:spcBef>
                <a:spcPts val="0"/>
              </a:spcBef>
              <a:spcAft>
                <a:spcPts val="0"/>
              </a:spcAft>
              <a:buClr>
                <a:srgbClr val="0BD0D9"/>
              </a:buClr>
              <a:buSzPct val="95000"/>
              <a:buFont typeface="Noto Symbol"/>
              <a:buChar char="●"/>
            </a:pPr>
            <a:r>
              <a:rPr lang="en-US" sz="2600" b="1" i="0" u="none" strike="noStrike" cap="none" baseline="0">
                <a:solidFill>
                  <a:schemeClr val="dk1"/>
                </a:solidFill>
                <a:latin typeface="Constantia"/>
                <a:ea typeface="Constantia"/>
                <a:cs typeface="Constantia"/>
                <a:sym typeface="Constantia"/>
              </a:rPr>
              <a:t>DESCRIPTION:  A society or business must decide </a:t>
            </a:r>
            <a:r>
              <a:rPr lang="en-US" sz="2600" b="0" i="1" u="none" strike="noStrike" cap="none" baseline="0">
                <a:solidFill>
                  <a:schemeClr val="dk1"/>
                </a:solidFill>
                <a:latin typeface="Constantia"/>
                <a:ea typeface="Constantia"/>
                <a:cs typeface="Constantia"/>
                <a:sym typeface="Constantia"/>
              </a:rPr>
              <a:t>what</a:t>
            </a:r>
            <a:r>
              <a:rPr lang="en-US" sz="2600" b="1" i="1" u="none" strike="noStrike" cap="none" baseline="0">
                <a:solidFill>
                  <a:schemeClr val="dk1"/>
                </a:solidFill>
                <a:latin typeface="Constantia"/>
                <a:ea typeface="Constantia"/>
                <a:cs typeface="Constantia"/>
                <a:sym typeface="Constantia"/>
              </a:rPr>
              <a:t> </a:t>
            </a:r>
            <a:r>
              <a:rPr lang="en-US" sz="2600" b="1" i="0" u="none" strike="noStrike" cap="none" baseline="0">
                <a:solidFill>
                  <a:schemeClr val="dk1"/>
                </a:solidFill>
                <a:latin typeface="Constantia"/>
                <a:ea typeface="Constantia"/>
                <a:cs typeface="Constantia"/>
                <a:sym typeface="Constantia"/>
              </a:rPr>
              <a:t>to produce with its limited resources. </a:t>
            </a:r>
          </a:p>
          <a:p>
            <a:pPr marL="273050" marR="0" lvl="0" indent="-273050" algn="l" rtl="0">
              <a:lnSpc>
                <a:spcPct val="100000"/>
              </a:lnSpc>
              <a:spcBef>
                <a:spcPts val="520"/>
              </a:spcBef>
              <a:spcAft>
                <a:spcPts val="0"/>
              </a:spcAft>
              <a:buClr>
                <a:srgbClr val="0BD0D9"/>
              </a:buClr>
              <a:buSzPct val="95000"/>
              <a:buFont typeface="Noto Symbol"/>
              <a:buChar char="●"/>
            </a:pPr>
            <a:r>
              <a:rPr lang="en-US" sz="2600" b="0" i="0" u="none" strike="noStrike" cap="none" baseline="0">
                <a:solidFill>
                  <a:schemeClr val="dk1"/>
                </a:solidFill>
                <a:latin typeface="Constantia"/>
                <a:ea typeface="Constantia"/>
                <a:cs typeface="Constantia"/>
                <a:sym typeface="Constantia"/>
              </a:rPr>
              <a:t>Business Example</a:t>
            </a:r>
            <a:r>
              <a:rPr lang="en-US" sz="2600" b="1" i="0" u="none" strike="noStrike" cap="none" baseline="0">
                <a:solidFill>
                  <a:schemeClr val="dk1"/>
                </a:solidFill>
                <a:latin typeface="Constantia"/>
                <a:ea typeface="Constantia"/>
                <a:cs typeface="Constantia"/>
                <a:sym typeface="Constantia"/>
              </a:rPr>
              <a:t>:  “Should we make stereos or MP3 players?”</a:t>
            </a:r>
          </a:p>
          <a:p>
            <a:pPr marL="273050" marR="0" lvl="0" indent="-273050" algn="l" rtl="0">
              <a:lnSpc>
                <a:spcPct val="100000"/>
              </a:lnSpc>
              <a:spcBef>
                <a:spcPts val="520"/>
              </a:spcBef>
              <a:spcAft>
                <a:spcPts val="0"/>
              </a:spcAft>
              <a:buClr>
                <a:srgbClr val="0BD0D9"/>
              </a:buClr>
              <a:buSzPct val="95000"/>
              <a:buFont typeface="Noto Symbol"/>
              <a:buChar char="●"/>
            </a:pPr>
            <a:r>
              <a:rPr lang="en-US" sz="2600" b="0" i="0" u="none" strike="noStrike" cap="none" baseline="0">
                <a:solidFill>
                  <a:schemeClr val="dk1"/>
                </a:solidFill>
                <a:latin typeface="Constantia"/>
                <a:ea typeface="Constantia"/>
                <a:cs typeface="Constantia"/>
                <a:sym typeface="Constantia"/>
              </a:rPr>
              <a:t>Gov’t Example</a:t>
            </a:r>
            <a:r>
              <a:rPr lang="en-US" sz="2600" b="1" i="0" u="none" strike="noStrike" cap="none" baseline="0">
                <a:solidFill>
                  <a:schemeClr val="dk1"/>
                </a:solidFill>
                <a:latin typeface="Constantia"/>
                <a:ea typeface="Constantia"/>
                <a:cs typeface="Constantia"/>
                <a:sym typeface="Constantia"/>
              </a:rPr>
              <a:t>: “Should we make weapons or build more schools?”</a:t>
            </a:r>
          </a:p>
        </p:txBody>
      </p:sp>
      <p:pic>
        <p:nvPicPr>
          <p:cNvPr id="238" name="Shape 238"/>
          <p:cNvPicPr preferRelativeResize="0">
            <a:picLocks noGrp="1"/>
          </p:cNvPicPr>
          <p:nvPr>
            <p:ph type="body" idx="3"/>
          </p:nvPr>
        </p:nvPicPr>
        <p:blipFill rotWithShape="1">
          <a:blip r:embed="rId4">
            <a:alphaModFix/>
          </a:blip>
          <a:srcRect/>
          <a:stretch/>
        </p:blipFill>
        <p:spPr>
          <a:xfrm>
            <a:off x="0" y="4724400"/>
            <a:ext cx="1419225" cy="2133599"/>
          </a:xfrm>
          <a:prstGeom prst="rect">
            <a:avLst/>
          </a:prstGeom>
          <a:noFill/>
          <a:ln>
            <a:noFill/>
          </a:ln>
        </p:spPr>
      </p:pic>
      <p:sp>
        <p:nvSpPr>
          <p:cNvPr id="239" name="Shape 239"/>
          <p:cNvSpPr/>
          <p:nvPr/>
        </p:nvSpPr>
        <p:spPr>
          <a:xfrm>
            <a:off x="457200" y="4876800"/>
            <a:ext cx="1762125" cy="1285875"/>
          </a:xfrm>
          <a:prstGeom prst="rect">
            <a:avLst/>
          </a:prstGeom>
        </p:spPr>
        <p:txBody>
          <a:bodyPr>
            <a:prstTxWarp prst="textPlain">
              <a:avLst/>
            </a:prstTxWarp>
          </a:bodyPr>
          <a:lstStyle/>
          <a:p>
            <a:pPr algn="l"/>
            <a:r>
              <a:rPr b="0" i="0">
                <a:ln w="9525" cap="flat">
                  <a:solidFill>
                    <a:srgbClr val="CC99FF"/>
                  </a:solidFill>
                  <a:prstDash val="solid"/>
                  <a:miter/>
                  <a:headEnd type="none" w="med" len="med"/>
                  <a:tailEnd type="none" w="med" len="med"/>
                </a:ln>
                <a:gradFill>
                  <a:gsLst>
                    <a:gs pos="0">
                      <a:srgbClr val="6600CC"/>
                    </a:gs>
                    <a:gs pos="100000">
                      <a:srgbClr val="CC00CC"/>
                    </a:gs>
                  </a:gsLst>
                  <a:lin ang="5400000" scaled="0"/>
                </a:gradFill>
                <a:latin typeface="Arial"/>
              </a:rPr>
              <a:t>Boombox </a:t>
            </a:r>
          </a:p>
        </p:txBody>
      </p:sp>
      <p:sp>
        <p:nvSpPr>
          <p:cNvPr id="240" name="Shape 240"/>
          <p:cNvSpPr/>
          <p:nvPr/>
        </p:nvSpPr>
        <p:spPr>
          <a:xfrm>
            <a:off x="6791325" y="4038600"/>
            <a:ext cx="2352674" cy="1285875"/>
          </a:xfrm>
          <a:prstGeom prst="rect">
            <a:avLst/>
          </a:prstGeom>
        </p:spPr>
        <p:txBody>
          <a:bodyPr>
            <a:prstTxWarp prst="textPlain">
              <a:avLst/>
            </a:prstTxWarp>
          </a:bodyPr>
          <a:lstStyle/>
          <a:p>
            <a:pPr algn="l"/>
            <a:r>
              <a:rPr b="0" i="0">
                <a:ln w="9525" cap="flat">
                  <a:solidFill>
                    <a:srgbClr val="CC99FF"/>
                  </a:solidFill>
                  <a:prstDash val="solid"/>
                  <a:miter/>
                  <a:headEnd type="none" w="med" len="med"/>
                  <a:tailEnd type="none" w="med" len="med"/>
                </a:ln>
                <a:gradFill>
                  <a:gsLst>
                    <a:gs pos="0">
                      <a:srgbClr val="6600CC"/>
                    </a:gs>
                    <a:gs pos="100000">
                      <a:srgbClr val="CC00CC"/>
                    </a:gs>
                  </a:gsLst>
                  <a:lin ang="5400000" scaled="0"/>
                </a:gradFill>
                <a:latin typeface="Arial"/>
              </a:rPr>
              <a:t>MP3 Players </a:t>
            </a:r>
          </a:p>
        </p:txBody>
      </p:sp>
      <p:sp>
        <p:nvSpPr>
          <p:cNvPr id="241" name="Shape 241"/>
          <p:cNvSpPr/>
          <p:nvPr/>
        </p:nvSpPr>
        <p:spPr>
          <a:xfrm>
            <a:off x="4267200" y="4953000"/>
            <a:ext cx="623887" cy="685799"/>
          </a:xfrm>
          <a:prstGeom prst="rect">
            <a:avLst/>
          </a:prstGeom>
        </p:spPr>
        <p:txBody>
          <a:bodyPr>
            <a:prstTxWarp prst="textPlain">
              <a:avLst/>
            </a:prstTxWarp>
          </a:bodyPr>
          <a:lstStyle/>
          <a:p>
            <a:pPr algn="l"/>
            <a:r>
              <a:rPr b="0" i="0">
                <a:ln w="9525" cap="flat">
                  <a:solidFill>
                    <a:srgbClr val="CC99FF"/>
                  </a:solidFill>
                  <a:prstDash val="solid"/>
                  <a:miter/>
                  <a:headEnd type="none" w="med" len="med"/>
                  <a:tailEnd type="none" w="med" len="med"/>
                </a:ln>
                <a:gradFill>
                  <a:gsLst>
                    <a:gs pos="0">
                      <a:srgbClr val="6600CC"/>
                    </a:gs>
                    <a:gs pos="100000">
                      <a:srgbClr val="CC00CC"/>
                    </a:gs>
                  </a:gsLst>
                  <a:lin ang="5400000" scaled="0"/>
                </a:gradFill>
                <a:latin typeface="Arial"/>
              </a:rPr>
              <a:t>OR </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a:spLocks noGrp="1"/>
          </p:cNvSpPr>
          <p:nvPr>
            <p:ph type="title"/>
          </p:nvPr>
        </p:nvSpPr>
        <p:spPr>
          <a:xfrm>
            <a:off x="-381000" y="381000"/>
            <a:ext cx="6858000" cy="609599"/>
          </a:xfrm>
          <a:prstGeom prst="rect">
            <a:avLst/>
          </a:prstGeom>
          <a:noFill/>
          <a:ln>
            <a:noFill/>
          </a:ln>
        </p:spPr>
        <p:txBody>
          <a:bodyPr lIns="0" tIns="45700" rIns="0" bIns="0" anchor="b"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4500" b="0" i="0" u="none" strike="noStrike" cap="none" baseline="0">
                <a:solidFill>
                  <a:schemeClr val="dk2"/>
                </a:solidFill>
                <a:latin typeface="Calibri"/>
                <a:ea typeface="Calibri"/>
                <a:cs typeface="Calibri"/>
                <a:sym typeface="Calibri"/>
              </a:rPr>
              <a:t>How to Produce?</a:t>
            </a:r>
          </a:p>
        </p:txBody>
      </p:sp>
      <p:sp>
        <p:nvSpPr>
          <p:cNvPr id="248" name="Shape 248"/>
          <p:cNvSpPr txBox="1">
            <a:spLocks noGrp="1"/>
          </p:cNvSpPr>
          <p:nvPr>
            <p:ph type="body" idx="1"/>
          </p:nvPr>
        </p:nvSpPr>
        <p:spPr>
          <a:xfrm>
            <a:off x="228600" y="1371600"/>
            <a:ext cx="4876799" cy="4800600"/>
          </a:xfrm>
          <a:prstGeom prst="rect">
            <a:avLst/>
          </a:prstGeom>
          <a:solidFill>
            <a:schemeClr val="accent1"/>
          </a:solidFill>
          <a:ln>
            <a:noFill/>
          </a:ln>
        </p:spPr>
        <p:txBody>
          <a:bodyPr lIns="91425" tIns="45700" rIns="91425" bIns="45700" anchor="t" anchorCtr="0">
            <a:noAutofit/>
          </a:bodyPr>
          <a:lstStyle/>
          <a:p>
            <a:pPr marL="273050" marR="0" lvl="0" indent="-273050" algn="l" rtl="0">
              <a:lnSpc>
                <a:spcPct val="100000"/>
              </a:lnSpc>
              <a:spcBef>
                <a:spcPts val="0"/>
              </a:spcBef>
              <a:spcAft>
                <a:spcPts val="0"/>
              </a:spcAft>
              <a:buClr>
                <a:srgbClr val="0BD0D9"/>
              </a:buClr>
              <a:buSzPct val="95000"/>
              <a:buFont typeface="Noto Symbol"/>
              <a:buChar char="●"/>
            </a:pPr>
            <a:r>
              <a:rPr lang="en-US" sz="2600" b="1" i="0" u="none" strike="noStrike" cap="none" baseline="0">
                <a:solidFill>
                  <a:schemeClr val="dk1"/>
                </a:solidFill>
                <a:latin typeface="Constantia"/>
                <a:ea typeface="Constantia"/>
                <a:cs typeface="Constantia"/>
                <a:sym typeface="Constantia"/>
              </a:rPr>
              <a:t>DESCRIPTION: Society must decide </a:t>
            </a:r>
            <a:r>
              <a:rPr lang="en-US" sz="2600" b="0" i="1" u="none" strike="noStrike" cap="none" baseline="0">
                <a:solidFill>
                  <a:schemeClr val="dk1"/>
                </a:solidFill>
                <a:latin typeface="Constantia"/>
                <a:ea typeface="Constantia"/>
                <a:cs typeface="Constantia"/>
                <a:sym typeface="Constantia"/>
              </a:rPr>
              <a:t>how</a:t>
            </a:r>
            <a:r>
              <a:rPr lang="en-US" sz="2600" b="1" i="1" u="none" strike="noStrike" cap="none" baseline="0">
                <a:solidFill>
                  <a:schemeClr val="dk1"/>
                </a:solidFill>
                <a:latin typeface="Constantia"/>
                <a:ea typeface="Constantia"/>
                <a:cs typeface="Constantia"/>
                <a:sym typeface="Constantia"/>
              </a:rPr>
              <a:t> </a:t>
            </a:r>
            <a:r>
              <a:rPr lang="en-US" sz="2600" b="1" i="0" u="none" strike="noStrike" cap="none" baseline="0">
                <a:solidFill>
                  <a:schemeClr val="dk1"/>
                </a:solidFill>
                <a:latin typeface="Constantia"/>
                <a:ea typeface="Constantia"/>
                <a:cs typeface="Constantia"/>
                <a:sym typeface="Constantia"/>
              </a:rPr>
              <a:t>to produce various products to maximize efficiency and productivity.</a:t>
            </a:r>
          </a:p>
          <a:p>
            <a:pPr marL="273050" marR="0" lvl="0" indent="-273050" algn="l" rtl="0">
              <a:lnSpc>
                <a:spcPct val="100000"/>
              </a:lnSpc>
              <a:spcBef>
                <a:spcPts val="520"/>
              </a:spcBef>
              <a:spcAft>
                <a:spcPts val="0"/>
              </a:spcAft>
              <a:buClr>
                <a:srgbClr val="0BD0D9"/>
              </a:buClr>
              <a:buSzPct val="95000"/>
              <a:buFont typeface="Noto Symbol"/>
              <a:buChar char="●"/>
            </a:pPr>
            <a:r>
              <a:rPr lang="en-US" sz="2600" b="0" i="0" u="none" strike="noStrike" cap="none" baseline="0">
                <a:solidFill>
                  <a:schemeClr val="dk1"/>
                </a:solidFill>
                <a:latin typeface="Constantia"/>
                <a:ea typeface="Constantia"/>
                <a:cs typeface="Constantia"/>
                <a:sym typeface="Constantia"/>
              </a:rPr>
              <a:t>Example</a:t>
            </a:r>
            <a:r>
              <a:rPr lang="en-US" sz="2600" b="1" i="0" u="none" strike="noStrike" cap="none" baseline="0">
                <a:solidFill>
                  <a:schemeClr val="dk1"/>
                </a:solidFill>
                <a:latin typeface="Constantia"/>
                <a:ea typeface="Constantia"/>
                <a:cs typeface="Constantia"/>
                <a:sym typeface="Constantia"/>
              </a:rPr>
              <a:t>:  Should we use people or machines to make cars?</a:t>
            </a:r>
          </a:p>
        </p:txBody>
      </p:sp>
      <p:pic>
        <p:nvPicPr>
          <p:cNvPr id="249" name="Shape 249"/>
          <p:cNvPicPr preferRelativeResize="0">
            <a:picLocks noGrp="1"/>
          </p:cNvPicPr>
          <p:nvPr>
            <p:ph type="body" idx="2"/>
          </p:nvPr>
        </p:nvPicPr>
        <p:blipFill rotWithShape="1">
          <a:blip r:embed="rId3">
            <a:alphaModFix/>
          </a:blip>
          <a:srcRect/>
          <a:stretch/>
        </p:blipFill>
        <p:spPr>
          <a:xfrm>
            <a:off x="5410200" y="508000"/>
            <a:ext cx="3403599" cy="4673600"/>
          </a:xfrm>
          <a:prstGeom prst="rect">
            <a:avLst/>
          </a:prstGeom>
          <a:noFill/>
          <a:ln>
            <a:noFill/>
          </a:ln>
        </p:spPr>
      </p:pic>
      <p:sp>
        <p:nvSpPr>
          <p:cNvPr id="250" name="Shape 250"/>
          <p:cNvSpPr/>
          <p:nvPr/>
        </p:nvSpPr>
        <p:spPr>
          <a:xfrm>
            <a:off x="5867400" y="4953000"/>
            <a:ext cx="2676524" cy="1600199"/>
          </a:xfrm>
          <a:prstGeom prst="rect">
            <a:avLst/>
          </a:prstGeom>
        </p:spPr>
        <p:txBody>
          <a:bodyPr>
            <a:prstTxWarp prst="textPlain">
              <a:avLst/>
            </a:prstTxWarp>
          </a:bodyPr>
          <a:lstStyle/>
          <a:p>
            <a:pPr algn="l"/>
            <a:r>
              <a:rPr b="0" i="0">
                <a:ln w="9525" cap="flat">
                  <a:solidFill>
                    <a:srgbClr val="CC99FF"/>
                  </a:solidFill>
                  <a:prstDash val="solid"/>
                  <a:miter/>
                  <a:headEnd type="none" w="med" len="med"/>
                  <a:tailEnd type="none" w="med" len="med"/>
                </a:ln>
                <a:gradFill>
                  <a:gsLst>
                    <a:gs pos="0">
                      <a:srgbClr val="6600CC"/>
                    </a:gs>
                    <a:gs pos="100000">
                      <a:srgbClr val="CC00CC"/>
                    </a:gs>
                  </a:gsLst>
                  <a:lin ang="5400000" scaled="0"/>
                </a:gradFill>
                <a:latin typeface="Arial"/>
              </a:rPr>
              <a:t>Assembly Line Model T Ford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457200" y="704850"/>
            <a:ext cx="8229600" cy="1143000"/>
          </a:xfrm>
          <a:prstGeom prst="rect">
            <a:avLst/>
          </a:prstGeom>
          <a:noFill/>
          <a:ln>
            <a:noFill/>
          </a:ln>
        </p:spPr>
        <p:txBody>
          <a:bodyPr lIns="0" tIns="45700" rIns="0" bIns="0" anchor="b"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5000" b="0" i="0" u="none" strike="noStrike" cap="none" baseline="0">
                <a:solidFill>
                  <a:schemeClr val="dk2"/>
                </a:solidFill>
                <a:latin typeface="Calibri"/>
                <a:ea typeface="Calibri"/>
                <a:cs typeface="Calibri"/>
                <a:sym typeface="Calibri"/>
              </a:rPr>
              <a:t>DO NOW</a:t>
            </a:r>
          </a:p>
        </p:txBody>
      </p:sp>
      <p:sp>
        <p:nvSpPr>
          <p:cNvPr id="121" name="Shape 121"/>
          <p:cNvSpPr txBox="1">
            <a:spLocks noGrp="1"/>
          </p:cNvSpPr>
          <p:nvPr>
            <p:ph type="body" idx="1"/>
          </p:nvPr>
        </p:nvSpPr>
        <p:spPr>
          <a:xfrm>
            <a:off x="0" y="2590800"/>
            <a:ext cx="9144000" cy="4267199"/>
          </a:xfrm>
          <a:prstGeom prst="rect">
            <a:avLst/>
          </a:prstGeom>
          <a:noFill/>
          <a:ln>
            <a:noFill/>
          </a:ln>
        </p:spPr>
        <p:txBody>
          <a:bodyPr lIns="91425" tIns="45700" rIns="91425" bIns="45700" anchor="t" anchorCtr="0">
            <a:noAutofit/>
          </a:bodyPr>
          <a:lstStyle/>
          <a:p>
            <a:pPr marL="533400" marR="0" lvl="0" indent="-533400" algn="l" rtl="0">
              <a:lnSpc>
                <a:spcPct val="100000"/>
              </a:lnSpc>
              <a:spcBef>
                <a:spcPts val="0"/>
              </a:spcBef>
              <a:spcAft>
                <a:spcPts val="0"/>
              </a:spcAft>
              <a:buClr>
                <a:srgbClr val="0BD0D9"/>
              </a:buClr>
              <a:buSzPct val="95000"/>
              <a:buFont typeface="Constantia"/>
              <a:buAutoNum type="arabicPeriod"/>
            </a:pPr>
            <a:r>
              <a:rPr lang="en-US" sz="4000" b="0" i="0" u="none" strike="noStrike" cap="none" baseline="0">
                <a:solidFill>
                  <a:schemeClr val="dk1"/>
                </a:solidFill>
                <a:latin typeface="Constantia"/>
                <a:ea typeface="Constantia"/>
                <a:cs typeface="Constantia"/>
                <a:sym typeface="Constantia"/>
              </a:rPr>
              <a:t>Which factor of production could be called the “brains behind the economy”?</a:t>
            </a:r>
          </a:p>
          <a:p>
            <a:pPr marL="533400" marR="0" lvl="0" indent="-533400" algn="l" rtl="0">
              <a:lnSpc>
                <a:spcPct val="100000"/>
              </a:lnSpc>
              <a:spcBef>
                <a:spcPts val="800"/>
              </a:spcBef>
              <a:spcAft>
                <a:spcPts val="0"/>
              </a:spcAft>
              <a:buClr>
                <a:srgbClr val="0BD0D9"/>
              </a:buClr>
              <a:buSzPct val="95000"/>
              <a:buFont typeface="Constantia"/>
              <a:buAutoNum type="arabicPeriod"/>
            </a:pPr>
            <a:r>
              <a:rPr lang="en-US" sz="4000" b="0" i="0" u="none" strike="noStrike" cap="none" baseline="0">
                <a:solidFill>
                  <a:schemeClr val="dk1"/>
                </a:solidFill>
                <a:latin typeface="Constantia"/>
                <a:ea typeface="Constantia"/>
                <a:cs typeface="Constantia"/>
                <a:sym typeface="Constantia"/>
              </a:rPr>
              <a:t>Give an example of a capital good:</a:t>
            </a:r>
          </a:p>
          <a:p>
            <a:pPr marL="533400" marR="0" lvl="0" indent="-533400" algn="l" rtl="0">
              <a:lnSpc>
                <a:spcPct val="100000"/>
              </a:lnSpc>
              <a:spcBef>
                <a:spcPts val="800"/>
              </a:spcBef>
              <a:spcAft>
                <a:spcPts val="0"/>
              </a:spcAft>
              <a:buClr>
                <a:srgbClr val="0BD0D9"/>
              </a:buClr>
              <a:buSzPct val="95000"/>
              <a:buFont typeface="Constantia"/>
              <a:buAutoNum type="arabicPeriod"/>
            </a:pPr>
            <a:r>
              <a:rPr lang="en-US" sz="4000" b="0" i="0" u="none" strike="noStrike" cap="none" baseline="0">
                <a:solidFill>
                  <a:schemeClr val="dk1"/>
                </a:solidFill>
                <a:latin typeface="Constantia"/>
                <a:ea typeface="Constantia"/>
                <a:cs typeface="Constantia"/>
                <a:sym typeface="Constantia"/>
              </a:rPr>
              <a:t>Give an example of a non-renewable resource:</a:t>
            </a:r>
          </a:p>
          <a:p>
            <a:pPr marL="533400" marR="0" lvl="0" indent="-533400" algn="l" rtl="0">
              <a:lnSpc>
                <a:spcPct val="100000"/>
              </a:lnSpc>
              <a:spcBef>
                <a:spcPts val="520"/>
              </a:spcBef>
              <a:spcAft>
                <a:spcPts val="0"/>
              </a:spcAft>
              <a:buClr>
                <a:schemeClr val="dk1"/>
              </a:buClr>
              <a:buFont typeface="Constantia"/>
              <a:buNone/>
            </a:pPr>
            <a:endParaRPr sz="2600" b="1" i="0" u="none" strike="noStrike" cap="none" baseline="0">
              <a:solidFill>
                <a:srgbClr val="F70F09"/>
              </a:solidFill>
              <a:latin typeface="Constantia"/>
              <a:ea typeface="Constantia"/>
              <a:cs typeface="Constantia"/>
              <a:sym typeface="Constantia"/>
            </a:endParaRPr>
          </a:p>
          <a:p>
            <a:pPr marL="0" marR="0" lvl="0" indent="0" algn="l" rtl="0">
              <a:spcBef>
                <a:spcPts val="0"/>
              </a:spcBef>
              <a:buNone/>
            </a:pPr>
            <a:endParaRPr sz="2600" b="1" i="0" u="none" strike="noStrike" cap="none" baseline="0">
              <a:solidFill>
                <a:srgbClr val="F70F09"/>
              </a:solidFill>
              <a:latin typeface="Constantia"/>
              <a:ea typeface="Constantia"/>
              <a:cs typeface="Constantia"/>
              <a:sym typeface="Constantia"/>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Shape 256"/>
          <p:cNvSpPr txBox="1">
            <a:spLocks noGrp="1"/>
          </p:cNvSpPr>
          <p:nvPr>
            <p:ph type="title"/>
          </p:nvPr>
        </p:nvSpPr>
        <p:spPr>
          <a:xfrm>
            <a:off x="1066800" y="152400"/>
            <a:ext cx="6858000" cy="609599"/>
          </a:xfrm>
          <a:prstGeom prst="rect">
            <a:avLst/>
          </a:prstGeom>
          <a:noFill/>
          <a:ln>
            <a:noFill/>
          </a:ln>
        </p:spPr>
        <p:txBody>
          <a:bodyPr lIns="0" tIns="45700" rIns="0" bIns="0" anchor="b"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4500" b="0" i="0" u="none" strike="noStrike" cap="none" baseline="0">
                <a:solidFill>
                  <a:schemeClr val="dk2"/>
                </a:solidFill>
                <a:latin typeface="Calibri"/>
                <a:ea typeface="Calibri"/>
                <a:cs typeface="Calibri"/>
                <a:sym typeface="Calibri"/>
              </a:rPr>
              <a:t>For Whom to Produce?</a:t>
            </a:r>
          </a:p>
        </p:txBody>
      </p:sp>
      <p:pic>
        <p:nvPicPr>
          <p:cNvPr id="257" name="Shape 257"/>
          <p:cNvPicPr preferRelativeResize="0">
            <a:picLocks noGrp="1"/>
          </p:cNvPicPr>
          <p:nvPr>
            <p:ph type="body" idx="1"/>
          </p:nvPr>
        </p:nvPicPr>
        <p:blipFill rotWithShape="1">
          <a:blip r:embed="rId3">
            <a:alphaModFix/>
          </a:blip>
          <a:srcRect/>
          <a:stretch/>
        </p:blipFill>
        <p:spPr>
          <a:xfrm>
            <a:off x="1066800" y="4495800"/>
            <a:ext cx="4702174" cy="2020886"/>
          </a:xfrm>
          <a:prstGeom prst="rect">
            <a:avLst/>
          </a:prstGeom>
          <a:noFill/>
          <a:ln>
            <a:noFill/>
          </a:ln>
        </p:spPr>
      </p:pic>
      <p:sp>
        <p:nvSpPr>
          <p:cNvPr id="258" name="Shape 258"/>
          <p:cNvSpPr txBox="1">
            <a:spLocks noGrp="1"/>
          </p:cNvSpPr>
          <p:nvPr>
            <p:ph type="body" idx="2"/>
          </p:nvPr>
        </p:nvSpPr>
        <p:spPr>
          <a:xfrm>
            <a:off x="0" y="838200"/>
            <a:ext cx="6934199" cy="5943599"/>
          </a:xfrm>
          <a:prstGeom prst="rect">
            <a:avLst/>
          </a:prstGeom>
          <a:solidFill>
            <a:schemeClr val="accent1"/>
          </a:solidFill>
          <a:ln>
            <a:noFill/>
          </a:ln>
        </p:spPr>
        <p:txBody>
          <a:bodyPr lIns="91425" tIns="45700" rIns="91425" bIns="45700" anchor="t" anchorCtr="0">
            <a:noAutofit/>
          </a:bodyPr>
          <a:lstStyle/>
          <a:p>
            <a:pPr marL="273050" marR="0" lvl="0" indent="-273050" algn="l" rtl="0">
              <a:lnSpc>
                <a:spcPct val="100000"/>
              </a:lnSpc>
              <a:spcBef>
                <a:spcPts val="0"/>
              </a:spcBef>
              <a:spcAft>
                <a:spcPts val="0"/>
              </a:spcAft>
              <a:buClr>
                <a:srgbClr val="0BD0D9"/>
              </a:buClr>
              <a:buSzPct val="95000"/>
              <a:buFont typeface="Noto Symbol"/>
              <a:buChar char="●"/>
            </a:pPr>
            <a:r>
              <a:rPr lang="en-US" sz="2600" b="1" i="0" u="none" strike="noStrike" cap="none" baseline="0">
                <a:solidFill>
                  <a:schemeClr val="dk1"/>
                </a:solidFill>
                <a:latin typeface="Constantia"/>
                <a:ea typeface="Constantia"/>
                <a:cs typeface="Constantia"/>
                <a:sym typeface="Constantia"/>
              </a:rPr>
              <a:t>DESCRIPTION: Society or business must decide </a:t>
            </a:r>
            <a:r>
              <a:rPr lang="en-US" sz="2600" b="0" i="1" u="none" strike="noStrike" cap="none" baseline="0">
                <a:solidFill>
                  <a:schemeClr val="dk1"/>
                </a:solidFill>
                <a:latin typeface="Constantia"/>
                <a:ea typeface="Constantia"/>
                <a:cs typeface="Constantia"/>
                <a:sym typeface="Constantia"/>
              </a:rPr>
              <a:t>for whom</a:t>
            </a:r>
            <a:r>
              <a:rPr lang="en-US" sz="2600" b="1" i="0" u="none" strike="noStrike" cap="none" baseline="0">
                <a:solidFill>
                  <a:schemeClr val="dk1"/>
                </a:solidFill>
                <a:latin typeface="Constantia"/>
                <a:ea typeface="Constantia"/>
                <a:cs typeface="Constantia"/>
                <a:sym typeface="Constantia"/>
              </a:rPr>
              <a:t> goods and services will be made.</a:t>
            </a:r>
          </a:p>
          <a:p>
            <a:pPr marL="273050" marR="0" lvl="0" indent="-116204" algn="l" rtl="0">
              <a:lnSpc>
                <a:spcPct val="100000"/>
              </a:lnSpc>
              <a:spcBef>
                <a:spcPts val="520"/>
              </a:spcBef>
              <a:spcAft>
                <a:spcPts val="0"/>
              </a:spcAft>
              <a:buClr>
                <a:srgbClr val="0BD0D9"/>
              </a:buClr>
              <a:buFont typeface="Noto Symbol"/>
              <a:buNone/>
            </a:pPr>
            <a:endParaRPr sz="2600" b="1" i="0" u="none" strike="noStrike" cap="none" baseline="0">
              <a:solidFill>
                <a:schemeClr val="dk1"/>
              </a:solidFill>
              <a:latin typeface="Constantia"/>
              <a:ea typeface="Constantia"/>
              <a:cs typeface="Constantia"/>
              <a:sym typeface="Constantia"/>
            </a:endParaRPr>
          </a:p>
          <a:p>
            <a:pPr marL="273050" marR="0" lvl="0" indent="-273050" algn="l" rtl="0">
              <a:lnSpc>
                <a:spcPct val="100000"/>
              </a:lnSpc>
              <a:spcBef>
                <a:spcPts val="520"/>
              </a:spcBef>
              <a:spcAft>
                <a:spcPts val="0"/>
              </a:spcAft>
              <a:buClr>
                <a:srgbClr val="0BD0D9"/>
              </a:buClr>
              <a:buSzPct val="95000"/>
              <a:buFont typeface="Noto Symbol"/>
              <a:buChar char="●"/>
            </a:pPr>
            <a:r>
              <a:rPr lang="en-US" sz="2600" b="0" i="0" u="none" strike="noStrike" cap="none" baseline="0">
                <a:solidFill>
                  <a:schemeClr val="dk1"/>
                </a:solidFill>
                <a:latin typeface="Constantia"/>
                <a:ea typeface="Constantia"/>
                <a:cs typeface="Constantia"/>
                <a:sym typeface="Constantia"/>
              </a:rPr>
              <a:t>Example:  </a:t>
            </a:r>
            <a:r>
              <a:rPr lang="en-US" sz="2600" b="1" i="0" u="none" strike="noStrike" cap="none" baseline="0">
                <a:solidFill>
                  <a:schemeClr val="dk1"/>
                </a:solidFill>
                <a:latin typeface="Constantia"/>
                <a:ea typeface="Constantia"/>
                <a:cs typeface="Constantia"/>
                <a:sym typeface="Constantia"/>
              </a:rPr>
              <a:t>Who do we want to buy our goods?</a:t>
            </a:r>
          </a:p>
        </p:txBody>
      </p:sp>
      <p:sp>
        <p:nvSpPr>
          <p:cNvPr id="259" name="Shape 259"/>
          <p:cNvSpPr/>
          <p:nvPr/>
        </p:nvSpPr>
        <p:spPr>
          <a:xfrm>
            <a:off x="4876800" y="5181600"/>
            <a:ext cx="3600449" cy="685799"/>
          </a:xfrm>
          <a:prstGeom prst="rect">
            <a:avLst/>
          </a:prstGeom>
        </p:spPr>
        <p:txBody>
          <a:bodyPr>
            <a:prstTxWarp prst="textPlain">
              <a:avLst/>
            </a:prstTxWarp>
          </a:bodyPr>
          <a:lstStyle/>
          <a:p>
            <a:pPr algn="l"/>
            <a:r>
              <a:rPr b="0" i="0">
                <a:ln w="9525" cap="flat">
                  <a:solidFill>
                    <a:srgbClr val="CC99FF"/>
                  </a:solidFill>
                  <a:prstDash val="solid"/>
                  <a:miter/>
                  <a:headEnd type="none" w="med" len="med"/>
                  <a:tailEnd type="none" w="med" len="med"/>
                </a:ln>
                <a:gradFill>
                  <a:gsLst>
                    <a:gs pos="0">
                      <a:srgbClr val="6600CC"/>
                    </a:gs>
                    <a:gs pos="100000">
                      <a:srgbClr val="CC00CC"/>
                    </a:gs>
                  </a:gsLst>
                  <a:lin ang="5400000" scaled="0"/>
                </a:gradFill>
                <a:latin typeface="Arial"/>
              </a:rPr>
              <a:t>Are Electronics Produced for All Ages to Enjoy?  </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txBox="1">
            <a:spLocks noGrp="1"/>
          </p:cNvSpPr>
          <p:nvPr>
            <p:ph type="title"/>
          </p:nvPr>
        </p:nvSpPr>
        <p:spPr>
          <a:xfrm>
            <a:off x="457200" y="704850"/>
            <a:ext cx="8229600" cy="1143000"/>
          </a:xfrm>
          <a:prstGeom prst="rect">
            <a:avLst/>
          </a:prstGeom>
          <a:noFill/>
          <a:ln>
            <a:noFill/>
          </a:ln>
        </p:spPr>
        <p:txBody>
          <a:bodyPr lIns="0" tIns="45700" rIns="0" bIns="0" anchor="b"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5000" b="0" i="0" u="none" strike="noStrike" cap="none" baseline="0">
                <a:solidFill>
                  <a:schemeClr val="dk2"/>
                </a:solidFill>
                <a:latin typeface="Calibri"/>
                <a:ea typeface="Calibri"/>
                <a:cs typeface="Calibri"/>
                <a:sym typeface="Calibri"/>
              </a:rPr>
              <a:t>Circular flow model</a:t>
            </a:r>
          </a:p>
        </p:txBody>
      </p:sp>
      <p:sp>
        <p:nvSpPr>
          <p:cNvPr id="266" name="Shape 266"/>
          <p:cNvSpPr txBox="1">
            <a:spLocks noGrp="1"/>
          </p:cNvSpPr>
          <p:nvPr>
            <p:ph type="body" idx="1"/>
          </p:nvPr>
        </p:nvSpPr>
        <p:spPr>
          <a:xfrm>
            <a:off x="457200" y="1935161"/>
            <a:ext cx="8229600" cy="4389436"/>
          </a:xfrm>
          <a:prstGeom prst="rect">
            <a:avLst/>
          </a:prstGeom>
          <a:noFill/>
          <a:ln>
            <a:noFill/>
          </a:ln>
        </p:spPr>
        <p:txBody>
          <a:bodyPr lIns="91425" tIns="45700" rIns="91425" bIns="45700" anchor="t" anchorCtr="0">
            <a:noAutofit/>
          </a:bodyPr>
          <a:lstStyle/>
          <a:p>
            <a:pPr marL="273050" marR="0" lvl="0" indent="-273050" algn="l" rtl="0">
              <a:lnSpc>
                <a:spcPct val="100000"/>
              </a:lnSpc>
              <a:spcBef>
                <a:spcPts val="0"/>
              </a:spcBef>
              <a:spcAft>
                <a:spcPts val="0"/>
              </a:spcAft>
              <a:buClr>
                <a:srgbClr val="0BD0D9"/>
              </a:buClr>
              <a:buSzPct val="95000"/>
              <a:buFont typeface="Noto Symbol"/>
              <a:buChar char="●"/>
            </a:pPr>
            <a:r>
              <a:rPr lang="en-US" sz="2600" b="0" i="0" u="none" strike="noStrike" cap="none" baseline="0">
                <a:solidFill>
                  <a:schemeClr val="dk1"/>
                </a:solidFill>
                <a:latin typeface="Constantia"/>
                <a:ea typeface="Constantia"/>
                <a:cs typeface="Constantia"/>
                <a:sym typeface="Constantia"/>
              </a:rPr>
              <a:t>It shows how our economy works</a:t>
            </a:r>
          </a:p>
          <a:p>
            <a:pPr marL="273050" marR="0" lvl="0" indent="-273050" algn="l" rtl="0">
              <a:lnSpc>
                <a:spcPct val="100000"/>
              </a:lnSpc>
              <a:spcBef>
                <a:spcPts val="520"/>
              </a:spcBef>
              <a:spcAft>
                <a:spcPts val="0"/>
              </a:spcAft>
              <a:buClr>
                <a:srgbClr val="0BD0D9"/>
              </a:buClr>
              <a:buSzPct val="95000"/>
              <a:buFont typeface="Noto Symbol"/>
              <a:buChar char="●"/>
            </a:pPr>
            <a:r>
              <a:rPr lang="en-US" sz="2600" b="0" i="0" u="none" strike="noStrike" cap="none" baseline="0">
                <a:solidFill>
                  <a:schemeClr val="dk1"/>
                </a:solidFill>
                <a:latin typeface="Constantia"/>
                <a:ea typeface="Constantia"/>
                <a:cs typeface="Constantia"/>
                <a:sym typeface="Constantia"/>
              </a:rPr>
              <a:t>It shows how goods and services, money, and the factors of production are exchanged between households and firms in the economy.</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Shape 271"/>
          <p:cNvSpPr txBox="1"/>
          <p:nvPr/>
        </p:nvSpPr>
        <p:spPr>
          <a:xfrm>
            <a:off x="2667000" y="6356350"/>
            <a:ext cx="3352799" cy="365125"/>
          </a:xfrm>
          <a:prstGeom prst="rect">
            <a:avLst/>
          </a:prstGeom>
          <a:noFill/>
          <a:ln>
            <a:noFill/>
          </a:ln>
        </p:spPr>
        <p:txBody>
          <a:bodyPr lIns="0" tIns="0" rIns="0" bIns="0" anchor="b" anchorCtr="0">
            <a:noAutofit/>
          </a:bodyPr>
          <a:lstStyle/>
          <a:p>
            <a:pPr marL="0" marR="0" lvl="0" indent="0" algn="l" rtl="0">
              <a:lnSpc>
                <a:spcPct val="100000"/>
              </a:lnSpc>
              <a:spcBef>
                <a:spcPts val="0"/>
              </a:spcBef>
              <a:spcAft>
                <a:spcPts val="0"/>
              </a:spcAft>
              <a:buClr>
                <a:srgbClr val="045C75"/>
              </a:buClr>
              <a:buSzPct val="25000"/>
              <a:buFont typeface="Arial"/>
              <a:buNone/>
            </a:pPr>
            <a:r>
              <a:rPr lang="en-US" sz="1200" b="0" i="0" u="none" strike="noStrike" cap="none" baseline="0">
                <a:solidFill>
                  <a:srgbClr val="045C75"/>
                </a:solidFill>
                <a:latin typeface="Arial"/>
                <a:ea typeface="Arial"/>
                <a:cs typeface="Arial"/>
                <a:sym typeface="Arial"/>
              </a:rPr>
              <a:t>fig</a:t>
            </a:r>
          </a:p>
        </p:txBody>
      </p:sp>
      <p:sp>
        <p:nvSpPr>
          <p:cNvPr id="272" name="Shape 272"/>
          <p:cNvSpPr txBox="1"/>
          <p:nvPr/>
        </p:nvSpPr>
        <p:spPr>
          <a:xfrm>
            <a:off x="685800" y="6248400"/>
            <a:ext cx="1904999" cy="4572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pic>
        <p:nvPicPr>
          <p:cNvPr id="273" name="Shape 273"/>
          <p:cNvPicPr preferRelativeResize="0"/>
          <p:nvPr/>
        </p:nvPicPr>
        <p:blipFill rotWithShape="1">
          <a:blip r:embed="rId3">
            <a:alphaModFix/>
          </a:blip>
          <a:srcRect/>
          <a:stretch/>
        </p:blipFill>
        <p:spPr>
          <a:xfrm>
            <a:off x="6781800" y="3124200"/>
            <a:ext cx="2057400" cy="1676399"/>
          </a:xfrm>
          <a:prstGeom prst="rect">
            <a:avLst/>
          </a:prstGeom>
          <a:noFill/>
          <a:ln>
            <a:noFill/>
          </a:ln>
        </p:spPr>
      </p:pic>
      <p:pic>
        <p:nvPicPr>
          <p:cNvPr id="274" name="Shape 274"/>
          <p:cNvPicPr preferRelativeResize="0"/>
          <p:nvPr/>
        </p:nvPicPr>
        <p:blipFill rotWithShape="1">
          <a:blip r:embed="rId4">
            <a:alphaModFix/>
          </a:blip>
          <a:srcRect/>
          <a:stretch/>
        </p:blipFill>
        <p:spPr>
          <a:xfrm>
            <a:off x="0" y="2590800"/>
            <a:ext cx="3657600" cy="2438399"/>
          </a:xfrm>
          <a:prstGeom prst="rect">
            <a:avLst/>
          </a:prstGeom>
          <a:noFill/>
          <a:ln>
            <a:noFill/>
          </a:ln>
        </p:spPr>
      </p:pic>
      <p:sp>
        <p:nvSpPr>
          <p:cNvPr id="275" name="Shape 275"/>
          <p:cNvSpPr txBox="1"/>
          <p:nvPr/>
        </p:nvSpPr>
        <p:spPr>
          <a:xfrm>
            <a:off x="304800" y="0"/>
            <a:ext cx="8839199" cy="1904999"/>
          </a:xfrm>
          <a:prstGeom prst="rect">
            <a:avLst/>
          </a:prstGeom>
          <a:noFill/>
          <a:ln>
            <a:noFill/>
          </a:ln>
        </p:spPr>
        <p:txBody>
          <a:bodyPr lIns="92075" tIns="46025" rIns="92075" bIns="46025"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600" b="0" i="0" u="none" strike="noStrike" cap="none" baseline="0">
                <a:solidFill>
                  <a:schemeClr val="dk2"/>
                </a:solidFill>
                <a:latin typeface="Arial"/>
                <a:ea typeface="Arial"/>
                <a:cs typeface="Arial"/>
                <a:sym typeface="Arial"/>
              </a:rPr>
              <a:t>The two main parts of the Circular Flow model are </a:t>
            </a:r>
            <a:r>
              <a:rPr lang="en-US" sz="3600" b="0" i="0" u="sng" strike="noStrike" cap="none" baseline="0">
                <a:solidFill>
                  <a:schemeClr val="dk2"/>
                </a:solidFill>
                <a:latin typeface="Arial"/>
                <a:ea typeface="Arial"/>
                <a:cs typeface="Arial"/>
                <a:sym typeface="Arial"/>
              </a:rPr>
              <a:t>firms</a:t>
            </a:r>
            <a:r>
              <a:rPr lang="en-US" sz="3600" b="0" i="0" u="none" strike="noStrike" cap="none" baseline="0">
                <a:solidFill>
                  <a:schemeClr val="dk2"/>
                </a:solidFill>
                <a:latin typeface="Arial"/>
                <a:ea typeface="Arial"/>
                <a:cs typeface="Arial"/>
                <a:sym typeface="Arial"/>
              </a:rPr>
              <a:t> and </a:t>
            </a:r>
            <a:r>
              <a:rPr lang="en-US" sz="3600" b="0" i="0" u="sng" strike="noStrike" cap="none" baseline="0">
                <a:solidFill>
                  <a:schemeClr val="dk2"/>
                </a:solidFill>
                <a:latin typeface="Arial"/>
                <a:ea typeface="Arial"/>
                <a:cs typeface="Arial"/>
                <a:sym typeface="Arial"/>
              </a:rPr>
              <a:t>households</a:t>
            </a:r>
            <a:r>
              <a:rPr lang="en-US" sz="3600" b="0" i="0" u="none" strike="noStrike" cap="none" baseline="0">
                <a:solidFill>
                  <a:schemeClr val="dk2"/>
                </a:solidFill>
                <a:latin typeface="Arial"/>
                <a:ea typeface="Arial"/>
                <a:cs typeface="Arial"/>
                <a:sym typeface="Arial"/>
              </a:rPr>
              <a:t>.</a:t>
            </a:r>
            <a:br>
              <a:rPr lang="en-US" sz="3600" b="0" i="0" u="none" strike="noStrike" cap="none" baseline="0">
                <a:solidFill>
                  <a:schemeClr val="dk2"/>
                </a:solidFill>
                <a:latin typeface="Arial"/>
                <a:ea typeface="Arial"/>
                <a:cs typeface="Arial"/>
                <a:sym typeface="Arial"/>
              </a:rPr>
            </a:br>
            <a:r>
              <a:rPr lang="en-US" sz="3600" b="0" i="0" u="none" strike="noStrike" cap="none" baseline="0">
                <a:solidFill>
                  <a:schemeClr val="dk2"/>
                </a:solidFill>
                <a:latin typeface="Arial"/>
                <a:ea typeface="Arial"/>
                <a:cs typeface="Arial"/>
                <a:sym typeface="Arial"/>
              </a:rPr>
              <a:t>	FYI:  Firm is another word for “business”</a:t>
            </a:r>
          </a:p>
        </p:txBody>
      </p:sp>
      <p:sp>
        <p:nvSpPr>
          <p:cNvPr id="276" name="Shape 276"/>
          <p:cNvSpPr txBox="1"/>
          <p:nvPr/>
        </p:nvSpPr>
        <p:spPr>
          <a:xfrm>
            <a:off x="1020762" y="5040312"/>
            <a:ext cx="1239836" cy="6095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3400" b="1" i="0" u="none" strike="noStrike" cap="none" baseline="0">
                <a:solidFill>
                  <a:schemeClr val="dk1"/>
                </a:solidFill>
                <a:latin typeface="Arial"/>
                <a:ea typeface="Arial"/>
                <a:cs typeface="Arial"/>
                <a:sym typeface="Arial"/>
              </a:rPr>
              <a:t>FIRM</a:t>
            </a:r>
          </a:p>
        </p:txBody>
      </p:sp>
      <p:sp>
        <p:nvSpPr>
          <p:cNvPr id="277" name="Shape 277"/>
          <p:cNvSpPr txBox="1"/>
          <p:nvPr/>
        </p:nvSpPr>
        <p:spPr>
          <a:xfrm>
            <a:off x="6418262" y="5053012"/>
            <a:ext cx="2414586" cy="6095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3400" b="1" i="0" u="none" strike="noStrike" cap="none" baseline="0">
                <a:solidFill>
                  <a:schemeClr val="dk1"/>
                </a:solidFill>
                <a:latin typeface="Arial"/>
                <a:ea typeface="Arial"/>
                <a:cs typeface="Arial"/>
                <a:sym typeface="Arial"/>
              </a:rPr>
              <a:t>Household</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Shape 283"/>
          <p:cNvSpPr txBox="1"/>
          <p:nvPr/>
        </p:nvSpPr>
        <p:spPr>
          <a:xfrm>
            <a:off x="2667000" y="6356350"/>
            <a:ext cx="3352799" cy="365125"/>
          </a:xfrm>
          <a:prstGeom prst="rect">
            <a:avLst/>
          </a:prstGeom>
          <a:noFill/>
          <a:ln>
            <a:noFill/>
          </a:ln>
        </p:spPr>
        <p:txBody>
          <a:bodyPr lIns="0" tIns="0" rIns="0" bIns="0" anchor="b" anchorCtr="0">
            <a:noAutofit/>
          </a:bodyPr>
          <a:lstStyle/>
          <a:p>
            <a:pPr marL="0" marR="0" lvl="0" indent="0" algn="l" rtl="0">
              <a:lnSpc>
                <a:spcPct val="100000"/>
              </a:lnSpc>
              <a:spcBef>
                <a:spcPts val="0"/>
              </a:spcBef>
              <a:spcAft>
                <a:spcPts val="0"/>
              </a:spcAft>
              <a:buClr>
                <a:srgbClr val="045C75"/>
              </a:buClr>
              <a:buSzPct val="25000"/>
              <a:buFont typeface="Arial"/>
              <a:buNone/>
            </a:pPr>
            <a:r>
              <a:rPr lang="en-US" sz="1200" b="0" i="0" u="none" strike="noStrike" cap="none" baseline="0">
                <a:solidFill>
                  <a:srgbClr val="045C75"/>
                </a:solidFill>
                <a:latin typeface="Arial"/>
                <a:ea typeface="Arial"/>
                <a:cs typeface="Arial"/>
                <a:sym typeface="Arial"/>
              </a:rPr>
              <a:t>fig</a:t>
            </a:r>
          </a:p>
        </p:txBody>
      </p:sp>
      <p:sp>
        <p:nvSpPr>
          <p:cNvPr id="284" name="Shape 284"/>
          <p:cNvSpPr txBox="1"/>
          <p:nvPr/>
        </p:nvSpPr>
        <p:spPr>
          <a:xfrm>
            <a:off x="685800" y="6248400"/>
            <a:ext cx="1904999" cy="4572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285" name="Shape 285"/>
          <p:cNvSpPr txBox="1"/>
          <p:nvPr/>
        </p:nvSpPr>
        <p:spPr>
          <a:xfrm>
            <a:off x="0" y="0"/>
            <a:ext cx="9144000" cy="573086"/>
          </a:xfrm>
          <a:prstGeom prst="rect">
            <a:avLst/>
          </a:prstGeom>
          <a:noFill/>
          <a:ln>
            <a:noFill/>
          </a:ln>
        </p:spPr>
        <p:txBody>
          <a:bodyPr lIns="92075" tIns="46025" rIns="92075" bIns="46025"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400" b="0" i="0" u="none" strike="noStrike" cap="none" baseline="0">
                <a:solidFill>
                  <a:schemeClr val="dk2"/>
                </a:solidFill>
                <a:latin typeface="Arial"/>
                <a:ea typeface="Arial"/>
                <a:cs typeface="Arial"/>
                <a:sym typeface="Arial"/>
              </a:rPr>
              <a:t>The circular flow of goods and incomes</a:t>
            </a:r>
          </a:p>
        </p:txBody>
      </p:sp>
      <p:pic>
        <p:nvPicPr>
          <p:cNvPr id="286" name="Shape 286"/>
          <p:cNvPicPr preferRelativeResize="0"/>
          <p:nvPr/>
        </p:nvPicPr>
        <p:blipFill rotWithShape="1">
          <a:blip r:embed="rId3">
            <a:alphaModFix/>
          </a:blip>
          <a:srcRect/>
          <a:stretch/>
        </p:blipFill>
        <p:spPr>
          <a:xfrm>
            <a:off x="6781800" y="3124200"/>
            <a:ext cx="2057400" cy="1676399"/>
          </a:xfrm>
          <a:prstGeom prst="rect">
            <a:avLst/>
          </a:prstGeom>
          <a:noFill/>
          <a:ln>
            <a:noFill/>
          </a:ln>
        </p:spPr>
      </p:pic>
      <p:pic>
        <p:nvPicPr>
          <p:cNvPr id="287" name="Shape 287"/>
          <p:cNvPicPr preferRelativeResize="0"/>
          <p:nvPr/>
        </p:nvPicPr>
        <p:blipFill rotWithShape="1">
          <a:blip r:embed="rId4">
            <a:alphaModFix/>
          </a:blip>
          <a:srcRect/>
          <a:stretch/>
        </p:blipFill>
        <p:spPr>
          <a:xfrm>
            <a:off x="0" y="2590800"/>
            <a:ext cx="3657600" cy="2438399"/>
          </a:xfrm>
          <a:prstGeom prst="rect">
            <a:avLst/>
          </a:prstGeom>
          <a:noFill/>
          <a:ln>
            <a:noFill/>
          </a:ln>
        </p:spPr>
      </p:pic>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Shape 293"/>
          <p:cNvSpPr txBox="1"/>
          <p:nvPr/>
        </p:nvSpPr>
        <p:spPr>
          <a:xfrm>
            <a:off x="2667000" y="6356350"/>
            <a:ext cx="3352799" cy="365125"/>
          </a:xfrm>
          <a:prstGeom prst="rect">
            <a:avLst/>
          </a:prstGeom>
          <a:noFill/>
          <a:ln>
            <a:noFill/>
          </a:ln>
        </p:spPr>
        <p:txBody>
          <a:bodyPr lIns="0" tIns="0" rIns="0" bIns="0" anchor="b" anchorCtr="0">
            <a:noAutofit/>
          </a:bodyPr>
          <a:lstStyle/>
          <a:p>
            <a:pPr marL="0" marR="0" lvl="0" indent="0" algn="l" rtl="0">
              <a:lnSpc>
                <a:spcPct val="100000"/>
              </a:lnSpc>
              <a:spcBef>
                <a:spcPts val="0"/>
              </a:spcBef>
              <a:spcAft>
                <a:spcPts val="0"/>
              </a:spcAft>
              <a:buClr>
                <a:srgbClr val="045C75"/>
              </a:buClr>
              <a:buSzPct val="25000"/>
              <a:buFont typeface="Arial"/>
              <a:buNone/>
            </a:pPr>
            <a:r>
              <a:rPr lang="en-US" sz="1200" b="0" i="0" u="none" strike="noStrike" cap="none" baseline="0">
                <a:solidFill>
                  <a:srgbClr val="045C75"/>
                </a:solidFill>
                <a:latin typeface="Arial"/>
                <a:ea typeface="Arial"/>
                <a:cs typeface="Arial"/>
                <a:sym typeface="Arial"/>
              </a:rPr>
              <a:t>fig</a:t>
            </a:r>
          </a:p>
        </p:txBody>
      </p:sp>
      <p:sp>
        <p:nvSpPr>
          <p:cNvPr id="294" name="Shape 294"/>
          <p:cNvSpPr txBox="1"/>
          <p:nvPr/>
        </p:nvSpPr>
        <p:spPr>
          <a:xfrm>
            <a:off x="685800" y="6248400"/>
            <a:ext cx="1904999" cy="4572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295" name="Shape 295"/>
          <p:cNvSpPr txBox="1"/>
          <p:nvPr/>
        </p:nvSpPr>
        <p:spPr>
          <a:xfrm>
            <a:off x="3109911" y="661987"/>
            <a:ext cx="3081337" cy="457200"/>
          </a:xfrm>
          <a:prstGeom prst="rect">
            <a:avLst/>
          </a:prstGeom>
          <a:noFill/>
          <a:ln>
            <a:noFill/>
          </a:ln>
        </p:spPr>
        <p:txBody>
          <a:bodyPr lIns="92075" tIns="46025" rIns="92075" bIns="46025"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2400" b="1" i="0" u="none" strike="noStrike" cap="none" baseline="0">
                <a:solidFill>
                  <a:schemeClr val="dk2"/>
                </a:solidFill>
                <a:latin typeface="Arial"/>
                <a:ea typeface="Arial"/>
                <a:cs typeface="Arial"/>
                <a:sym typeface="Arial"/>
              </a:rPr>
              <a:t>Goods and services</a:t>
            </a:r>
          </a:p>
        </p:txBody>
      </p:sp>
      <p:sp>
        <p:nvSpPr>
          <p:cNvPr id="296" name="Shape 296"/>
          <p:cNvSpPr/>
          <p:nvPr/>
        </p:nvSpPr>
        <p:spPr>
          <a:xfrm rot="-719999">
            <a:off x="1309687" y="1087437"/>
            <a:ext cx="6213475" cy="2924174"/>
          </a:xfrm>
          <a:custGeom>
            <a:avLst/>
            <a:gdLst/>
            <a:ahLst/>
            <a:cxnLst/>
            <a:rect l="0" t="0" r="0" b="0"/>
            <a:pathLst>
              <a:path w="37382" h="21601" fill="none" extrusionOk="0">
                <a:moveTo>
                  <a:pt x="0" y="6980"/>
                </a:moveTo>
                <a:cubicBezTo>
                  <a:pt x="4091" y="2532"/>
                  <a:pt x="9857" y="0"/>
                  <a:pt x="15901" y="1"/>
                </a:cubicBezTo>
                <a:cubicBezTo>
                  <a:pt x="26953" y="1"/>
                  <a:pt x="36223" y="8344"/>
                  <a:pt x="37382" y="19336"/>
                </a:cubicBezTo>
              </a:path>
              <a:path w="37382" h="21601" extrusionOk="0">
                <a:moveTo>
                  <a:pt x="0" y="6980"/>
                </a:moveTo>
                <a:cubicBezTo>
                  <a:pt x="4091" y="2532"/>
                  <a:pt x="9857" y="0"/>
                  <a:pt x="15901" y="1"/>
                </a:cubicBezTo>
                <a:cubicBezTo>
                  <a:pt x="26953" y="1"/>
                  <a:pt x="36223" y="8344"/>
                  <a:pt x="37382" y="19336"/>
                </a:cubicBezTo>
                <a:lnTo>
                  <a:pt x="15901" y="21601"/>
                </a:lnTo>
                <a:close/>
              </a:path>
            </a:pathLst>
          </a:custGeom>
          <a:noFill/>
          <a:ln w="57150" cap="rnd">
            <a:solidFill>
              <a:schemeClr val="dk2"/>
            </a:solidFill>
            <a:prstDash val="solid"/>
            <a:round/>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297" name="Shape 297"/>
          <p:cNvSpPr txBox="1"/>
          <p:nvPr/>
        </p:nvSpPr>
        <p:spPr>
          <a:xfrm>
            <a:off x="0" y="0"/>
            <a:ext cx="9144000" cy="573086"/>
          </a:xfrm>
          <a:prstGeom prst="rect">
            <a:avLst/>
          </a:prstGeom>
          <a:noFill/>
          <a:ln>
            <a:noFill/>
          </a:ln>
        </p:spPr>
        <p:txBody>
          <a:bodyPr lIns="92075" tIns="46025" rIns="92075" bIns="46025"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400" b="0" i="0" u="none" strike="noStrike" cap="none" baseline="0">
                <a:solidFill>
                  <a:schemeClr val="dk2"/>
                </a:solidFill>
                <a:latin typeface="Arial"/>
                <a:ea typeface="Arial"/>
                <a:cs typeface="Arial"/>
                <a:sym typeface="Arial"/>
              </a:rPr>
              <a:t>The circular flow of goods and incomes</a:t>
            </a:r>
          </a:p>
        </p:txBody>
      </p:sp>
      <p:pic>
        <p:nvPicPr>
          <p:cNvPr id="298" name="Shape 298"/>
          <p:cNvPicPr preferRelativeResize="0"/>
          <p:nvPr/>
        </p:nvPicPr>
        <p:blipFill rotWithShape="1">
          <a:blip r:embed="rId3">
            <a:alphaModFix/>
          </a:blip>
          <a:srcRect/>
          <a:stretch/>
        </p:blipFill>
        <p:spPr>
          <a:xfrm>
            <a:off x="6781800" y="3124200"/>
            <a:ext cx="2057400" cy="1676399"/>
          </a:xfrm>
          <a:prstGeom prst="rect">
            <a:avLst/>
          </a:prstGeom>
          <a:noFill/>
          <a:ln>
            <a:noFill/>
          </a:ln>
        </p:spPr>
      </p:pic>
      <p:pic>
        <p:nvPicPr>
          <p:cNvPr id="299" name="Shape 299"/>
          <p:cNvPicPr preferRelativeResize="0"/>
          <p:nvPr/>
        </p:nvPicPr>
        <p:blipFill rotWithShape="1">
          <a:blip r:embed="rId4">
            <a:alphaModFix/>
          </a:blip>
          <a:srcRect/>
          <a:stretch/>
        </p:blipFill>
        <p:spPr>
          <a:xfrm>
            <a:off x="0" y="2590800"/>
            <a:ext cx="3657600" cy="2438399"/>
          </a:xfrm>
          <a:prstGeom prst="rect">
            <a:avLst/>
          </a:prstGeom>
          <a:noFill/>
          <a:ln>
            <a:noFill/>
          </a:ln>
        </p:spPr>
      </p:pic>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Shape 305"/>
          <p:cNvSpPr txBox="1"/>
          <p:nvPr/>
        </p:nvSpPr>
        <p:spPr>
          <a:xfrm>
            <a:off x="2667000" y="6356350"/>
            <a:ext cx="3352799" cy="365125"/>
          </a:xfrm>
          <a:prstGeom prst="rect">
            <a:avLst/>
          </a:prstGeom>
          <a:noFill/>
          <a:ln>
            <a:noFill/>
          </a:ln>
        </p:spPr>
        <p:txBody>
          <a:bodyPr lIns="0" tIns="0" rIns="0" bIns="0" anchor="b" anchorCtr="0">
            <a:noAutofit/>
          </a:bodyPr>
          <a:lstStyle/>
          <a:p>
            <a:pPr marL="0" marR="0" lvl="0" indent="0" algn="l" rtl="0">
              <a:lnSpc>
                <a:spcPct val="100000"/>
              </a:lnSpc>
              <a:spcBef>
                <a:spcPts val="0"/>
              </a:spcBef>
              <a:spcAft>
                <a:spcPts val="0"/>
              </a:spcAft>
              <a:buClr>
                <a:srgbClr val="045C75"/>
              </a:buClr>
              <a:buSzPct val="25000"/>
              <a:buFont typeface="Arial"/>
              <a:buNone/>
            </a:pPr>
            <a:r>
              <a:rPr lang="en-US" sz="1200" b="0" i="0" u="none" strike="noStrike" cap="none" baseline="0">
                <a:solidFill>
                  <a:srgbClr val="045C75"/>
                </a:solidFill>
                <a:latin typeface="Arial"/>
                <a:ea typeface="Arial"/>
                <a:cs typeface="Arial"/>
                <a:sym typeface="Arial"/>
              </a:rPr>
              <a:t>fig</a:t>
            </a:r>
          </a:p>
        </p:txBody>
      </p:sp>
      <p:sp>
        <p:nvSpPr>
          <p:cNvPr id="306" name="Shape 306"/>
          <p:cNvSpPr txBox="1"/>
          <p:nvPr/>
        </p:nvSpPr>
        <p:spPr>
          <a:xfrm>
            <a:off x="685800" y="6248400"/>
            <a:ext cx="1904999" cy="4572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307" name="Shape 307"/>
          <p:cNvSpPr txBox="1"/>
          <p:nvPr/>
        </p:nvSpPr>
        <p:spPr>
          <a:xfrm>
            <a:off x="3109911" y="661987"/>
            <a:ext cx="3081337" cy="457200"/>
          </a:xfrm>
          <a:prstGeom prst="rect">
            <a:avLst/>
          </a:prstGeom>
          <a:noFill/>
          <a:ln>
            <a:noFill/>
          </a:ln>
        </p:spPr>
        <p:txBody>
          <a:bodyPr lIns="92075" tIns="46025" rIns="92075" bIns="46025"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2400" b="1" i="0" u="none" strike="noStrike" cap="none" baseline="0">
                <a:solidFill>
                  <a:schemeClr val="dk2"/>
                </a:solidFill>
                <a:latin typeface="Arial"/>
                <a:ea typeface="Arial"/>
                <a:cs typeface="Arial"/>
                <a:sym typeface="Arial"/>
              </a:rPr>
              <a:t>Goods and services</a:t>
            </a:r>
          </a:p>
        </p:txBody>
      </p:sp>
      <p:sp>
        <p:nvSpPr>
          <p:cNvPr id="308" name="Shape 308"/>
          <p:cNvSpPr/>
          <p:nvPr/>
        </p:nvSpPr>
        <p:spPr>
          <a:xfrm rot="-719999">
            <a:off x="1309687" y="1087437"/>
            <a:ext cx="6213475" cy="2924174"/>
          </a:xfrm>
          <a:custGeom>
            <a:avLst/>
            <a:gdLst/>
            <a:ahLst/>
            <a:cxnLst/>
            <a:rect l="0" t="0" r="0" b="0"/>
            <a:pathLst>
              <a:path w="37382" h="21601" fill="none" extrusionOk="0">
                <a:moveTo>
                  <a:pt x="0" y="6980"/>
                </a:moveTo>
                <a:cubicBezTo>
                  <a:pt x="4091" y="2532"/>
                  <a:pt x="9857" y="0"/>
                  <a:pt x="15901" y="1"/>
                </a:cubicBezTo>
                <a:cubicBezTo>
                  <a:pt x="26953" y="1"/>
                  <a:pt x="36223" y="8344"/>
                  <a:pt x="37382" y="19336"/>
                </a:cubicBezTo>
              </a:path>
              <a:path w="37382" h="21601" extrusionOk="0">
                <a:moveTo>
                  <a:pt x="0" y="6980"/>
                </a:moveTo>
                <a:cubicBezTo>
                  <a:pt x="4091" y="2532"/>
                  <a:pt x="9857" y="0"/>
                  <a:pt x="15901" y="1"/>
                </a:cubicBezTo>
                <a:cubicBezTo>
                  <a:pt x="26953" y="1"/>
                  <a:pt x="36223" y="8344"/>
                  <a:pt x="37382" y="19336"/>
                </a:cubicBezTo>
                <a:lnTo>
                  <a:pt x="15901" y="21601"/>
                </a:lnTo>
                <a:close/>
              </a:path>
            </a:pathLst>
          </a:custGeom>
          <a:noFill/>
          <a:ln w="57150" cap="rnd">
            <a:solidFill>
              <a:schemeClr val="dk2"/>
            </a:solidFill>
            <a:prstDash val="solid"/>
            <a:round/>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309" name="Shape 309"/>
          <p:cNvSpPr txBox="1"/>
          <p:nvPr/>
        </p:nvSpPr>
        <p:spPr>
          <a:xfrm>
            <a:off x="0" y="0"/>
            <a:ext cx="9144000" cy="573086"/>
          </a:xfrm>
          <a:prstGeom prst="rect">
            <a:avLst/>
          </a:prstGeom>
          <a:noFill/>
          <a:ln>
            <a:noFill/>
          </a:ln>
        </p:spPr>
        <p:txBody>
          <a:bodyPr lIns="92075" tIns="46025" rIns="92075" bIns="46025"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400" b="0" i="0" u="none" strike="noStrike" cap="none" baseline="0">
                <a:solidFill>
                  <a:schemeClr val="dk2"/>
                </a:solidFill>
                <a:latin typeface="Arial"/>
                <a:ea typeface="Arial"/>
                <a:cs typeface="Arial"/>
                <a:sym typeface="Arial"/>
              </a:rPr>
              <a:t>The circular flow of goods and incomes</a:t>
            </a:r>
          </a:p>
        </p:txBody>
      </p:sp>
      <p:pic>
        <p:nvPicPr>
          <p:cNvPr id="310" name="Shape 310"/>
          <p:cNvPicPr preferRelativeResize="0"/>
          <p:nvPr/>
        </p:nvPicPr>
        <p:blipFill rotWithShape="1">
          <a:blip r:embed="rId3">
            <a:alphaModFix/>
          </a:blip>
          <a:srcRect/>
          <a:stretch/>
        </p:blipFill>
        <p:spPr>
          <a:xfrm>
            <a:off x="6781800" y="3124200"/>
            <a:ext cx="2057400" cy="1676399"/>
          </a:xfrm>
          <a:prstGeom prst="rect">
            <a:avLst/>
          </a:prstGeom>
          <a:noFill/>
          <a:ln>
            <a:noFill/>
          </a:ln>
        </p:spPr>
      </p:pic>
      <p:pic>
        <p:nvPicPr>
          <p:cNvPr id="311" name="Shape 311"/>
          <p:cNvPicPr preferRelativeResize="0"/>
          <p:nvPr/>
        </p:nvPicPr>
        <p:blipFill rotWithShape="1">
          <a:blip r:embed="rId4">
            <a:alphaModFix/>
          </a:blip>
          <a:srcRect/>
          <a:stretch/>
        </p:blipFill>
        <p:spPr>
          <a:xfrm>
            <a:off x="0" y="2590800"/>
            <a:ext cx="3657600" cy="2438399"/>
          </a:xfrm>
          <a:prstGeom prst="rect">
            <a:avLst/>
          </a:prstGeom>
          <a:noFill/>
          <a:ln>
            <a:noFill/>
          </a:ln>
        </p:spPr>
      </p:pic>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Shape 317"/>
          <p:cNvSpPr txBox="1"/>
          <p:nvPr/>
        </p:nvSpPr>
        <p:spPr>
          <a:xfrm>
            <a:off x="2667000" y="6356350"/>
            <a:ext cx="3352799" cy="365125"/>
          </a:xfrm>
          <a:prstGeom prst="rect">
            <a:avLst/>
          </a:prstGeom>
          <a:noFill/>
          <a:ln>
            <a:noFill/>
          </a:ln>
        </p:spPr>
        <p:txBody>
          <a:bodyPr lIns="0" tIns="0" rIns="0" bIns="0" anchor="b" anchorCtr="0">
            <a:noAutofit/>
          </a:bodyPr>
          <a:lstStyle/>
          <a:p>
            <a:pPr marL="0" marR="0" lvl="0" indent="0" algn="l" rtl="0">
              <a:lnSpc>
                <a:spcPct val="100000"/>
              </a:lnSpc>
              <a:spcBef>
                <a:spcPts val="0"/>
              </a:spcBef>
              <a:spcAft>
                <a:spcPts val="0"/>
              </a:spcAft>
              <a:buClr>
                <a:srgbClr val="045C75"/>
              </a:buClr>
              <a:buSzPct val="25000"/>
              <a:buFont typeface="Arial"/>
              <a:buNone/>
            </a:pPr>
            <a:r>
              <a:rPr lang="en-US" sz="1200" b="0" i="0" u="none" strike="noStrike" cap="none" baseline="0">
                <a:solidFill>
                  <a:srgbClr val="045C75"/>
                </a:solidFill>
                <a:latin typeface="Arial"/>
                <a:ea typeface="Arial"/>
                <a:cs typeface="Arial"/>
                <a:sym typeface="Arial"/>
              </a:rPr>
              <a:t>fig</a:t>
            </a:r>
          </a:p>
        </p:txBody>
      </p:sp>
      <p:sp>
        <p:nvSpPr>
          <p:cNvPr id="318" name="Shape 318"/>
          <p:cNvSpPr txBox="1"/>
          <p:nvPr/>
        </p:nvSpPr>
        <p:spPr>
          <a:xfrm>
            <a:off x="685800" y="6248400"/>
            <a:ext cx="1904999" cy="4572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319" name="Shape 319"/>
          <p:cNvSpPr txBox="1"/>
          <p:nvPr/>
        </p:nvSpPr>
        <p:spPr>
          <a:xfrm>
            <a:off x="3109911" y="661987"/>
            <a:ext cx="3081337" cy="457200"/>
          </a:xfrm>
          <a:prstGeom prst="rect">
            <a:avLst/>
          </a:prstGeom>
          <a:noFill/>
          <a:ln>
            <a:noFill/>
          </a:ln>
        </p:spPr>
        <p:txBody>
          <a:bodyPr lIns="92075" tIns="46025" rIns="92075" bIns="46025"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2400" b="1" i="0" u="none" strike="noStrike" cap="none" baseline="0">
                <a:solidFill>
                  <a:schemeClr val="dk2"/>
                </a:solidFill>
                <a:latin typeface="Arial"/>
                <a:ea typeface="Arial"/>
                <a:cs typeface="Arial"/>
                <a:sym typeface="Arial"/>
              </a:rPr>
              <a:t>Goods and services</a:t>
            </a:r>
          </a:p>
        </p:txBody>
      </p:sp>
      <p:sp>
        <p:nvSpPr>
          <p:cNvPr id="320" name="Shape 320"/>
          <p:cNvSpPr/>
          <p:nvPr/>
        </p:nvSpPr>
        <p:spPr>
          <a:xfrm rot="-719999">
            <a:off x="1309687" y="1087437"/>
            <a:ext cx="6213475" cy="2924174"/>
          </a:xfrm>
          <a:custGeom>
            <a:avLst/>
            <a:gdLst/>
            <a:ahLst/>
            <a:cxnLst/>
            <a:rect l="0" t="0" r="0" b="0"/>
            <a:pathLst>
              <a:path w="37382" h="21601" fill="none" extrusionOk="0">
                <a:moveTo>
                  <a:pt x="0" y="6980"/>
                </a:moveTo>
                <a:cubicBezTo>
                  <a:pt x="4091" y="2532"/>
                  <a:pt x="9857" y="0"/>
                  <a:pt x="15901" y="1"/>
                </a:cubicBezTo>
                <a:cubicBezTo>
                  <a:pt x="26953" y="1"/>
                  <a:pt x="36223" y="8344"/>
                  <a:pt x="37382" y="19336"/>
                </a:cubicBezTo>
              </a:path>
              <a:path w="37382" h="21601" extrusionOk="0">
                <a:moveTo>
                  <a:pt x="0" y="6980"/>
                </a:moveTo>
                <a:cubicBezTo>
                  <a:pt x="4091" y="2532"/>
                  <a:pt x="9857" y="0"/>
                  <a:pt x="15901" y="1"/>
                </a:cubicBezTo>
                <a:cubicBezTo>
                  <a:pt x="26953" y="1"/>
                  <a:pt x="36223" y="8344"/>
                  <a:pt x="37382" y="19336"/>
                </a:cubicBezTo>
                <a:lnTo>
                  <a:pt x="15901" y="21601"/>
                </a:lnTo>
                <a:close/>
              </a:path>
            </a:pathLst>
          </a:custGeom>
          <a:noFill/>
          <a:ln w="57150" cap="rnd">
            <a:solidFill>
              <a:schemeClr val="dk2"/>
            </a:solidFill>
            <a:prstDash val="solid"/>
            <a:round/>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321" name="Shape 321"/>
          <p:cNvSpPr txBox="1"/>
          <p:nvPr/>
        </p:nvSpPr>
        <p:spPr>
          <a:xfrm>
            <a:off x="3694112" y="1508125"/>
            <a:ext cx="1911350" cy="1309686"/>
          </a:xfrm>
          <a:prstGeom prst="rect">
            <a:avLst/>
          </a:prstGeom>
          <a:noFill/>
          <a:ln>
            <a:noFill/>
          </a:ln>
        </p:spPr>
        <p:txBody>
          <a:bodyPr lIns="92075" tIns="46025" rIns="92075" bIns="46025" anchor="t"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3200" b="1" i="0" u="none" strike="noStrike" cap="none" baseline="0">
                <a:solidFill>
                  <a:schemeClr val="accent2"/>
                </a:solidFill>
                <a:latin typeface="Arial"/>
                <a:ea typeface="Arial"/>
                <a:cs typeface="Arial"/>
                <a:sym typeface="Arial"/>
              </a:rPr>
              <a:t>$</a:t>
            </a:r>
          </a:p>
          <a:p>
            <a:pPr marL="0" marR="0" lvl="0" indent="0" algn="ctr" rtl="0">
              <a:lnSpc>
                <a:spcPct val="100000"/>
              </a:lnSpc>
              <a:spcBef>
                <a:spcPts val="0"/>
              </a:spcBef>
              <a:spcAft>
                <a:spcPts val="0"/>
              </a:spcAft>
              <a:buClr>
                <a:schemeClr val="accent2"/>
              </a:buClr>
              <a:buSzPct val="25000"/>
              <a:buFont typeface="Arial"/>
              <a:buNone/>
            </a:pPr>
            <a:r>
              <a:rPr lang="en-US" sz="2400" b="1" i="0" u="none" strike="noStrike" cap="none" baseline="0">
                <a:solidFill>
                  <a:schemeClr val="accent2"/>
                </a:solidFill>
                <a:latin typeface="Arial"/>
                <a:ea typeface="Arial"/>
                <a:cs typeface="Arial"/>
                <a:sym typeface="Arial"/>
              </a:rPr>
              <a:t>Consumer</a:t>
            </a:r>
          </a:p>
          <a:p>
            <a:pPr marL="0" marR="0" lvl="0" indent="0" algn="ctr" rtl="0">
              <a:lnSpc>
                <a:spcPct val="100000"/>
              </a:lnSpc>
              <a:spcBef>
                <a:spcPts val="0"/>
              </a:spcBef>
              <a:spcAft>
                <a:spcPts val="0"/>
              </a:spcAft>
              <a:buClr>
                <a:schemeClr val="accent2"/>
              </a:buClr>
              <a:buSzPct val="25000"/>
              <a:buFont typeface="Arial"/>
              <a:buNone/>
            </a:pPr>
            <a:r>
              <a:rPr lang="en-US" sz="2400" b="1" i="0" u="none" strike="noStrike" cap="none" baseline="0">
                <a:solidFill>
                  <a:schemeClr val="accent2"/>
                </a:solidFill>
                <a:latin typeface="Arial"/>
                <a:ea typeface="Arial"/>
                <a:cs typeface="Arial"/>
                <a:sym typeface="Arial"/>
              </a:rPr>
              <a:t>expenditure</a:t>
            </a:r>
          </a:p>
        </p:txBody>
      </p:sp>
      <p:sp>
        <p:nvSpPr>
          <p:cNvPr id="322" name="Shape 322"/>
          <p:cNvSpPr/>
          <p:nvPr/>
        </p:nvSpPr>
        <p:spPr>
          <a:xfrm rot="-720000">
            <a:off x="1673224" y="1447800"/>
            <a:ext cx="5686424" cy="2924174"/>
          </a:xfrm>
          <a:custGeom>
            <a:avLst/>
            <a:gdLst/>
            <a:ahLst/>
            <a:cxnLst/>
            <a:rect l="0" t="0" r="0" b="0"/>
            <a:pathLst>
              <a:path w="34209" h="21601" fill="none" extrusionOk="0">
                <a:moveTo>
                  <a:pt x="0" y="4903"/>
                </a:moveTo>
                <a:cubicBezTo>
                  <a:pt x="3862" y="1733"/>
                  <a:pt x="8705" y="0"/>
                  <a:pt x="13702" y="1"/>
                </a:cubicBezTo>
                <a:cubicBezTo>
                  <a:pt x="23018" y="1"/>
                  <a:pt x="31285" y="5974"/>
                  <a:pt x="34209" y="14820"/>
                </a:cubicBezTo>
              </a:path>
              <a:path w="34209" h="21601" extrusionOk="0">
                <a:moveTo>
                  <a:pt x="0" y="4903"/>
                </a:moveTo>
                <a:cubicBezTo>
                  <a:pt x="3862" y="1733"/>
                  <a:pt x="8705" y="0"/>
                  <a:pt x="13702" y="1"/>
                </a:cubicBezTo>
                <a:cubicBezTo>
                  <a:pt x="23018" y="1"/>
                  <a:pt x="31285" y="5974"/>
                  <a:pt x="34209" y="14820"/>
                </a:cubicBezTo>
                <a:lnTo>
                  <a:pt x="13702" y="21601"/>
                </a:lnTo>
                <a:close/>
              </a:path>
            </a:pathLst>
          </a:custGeom>
          <a:noFill/>
          <a:ln w="57150" cap="rnd">
            <a:solidFill>
              <a:schemeClr val="accent2"/>
            </a:solidFill>
            <a:prstDash val="solid"/>
            <a:round/>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323" name="Shape 323"/>
          <p:cNvSpPr txBox="1"/>
          <p:nvPr/>
        </p:nvSpPr>
        <p:spPr>
          <a:xfrm>
            <a:off x="0" y="0"/>
            <a:ext cx="9144000" cy="573086"/>
          </a:xfrm>
          <a:prstGeom prst="rect">
            <a:avLst/>
          </a:prstGeom>
          <a:noFill/>
          <a:ln>
            <a:noFill/>
          </a:ln>
        </p:spPr>
        <p:txBody>
          <a:bodyPr lIns="92075" tIns="46025" rIns="92075" bIns="46025"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400" b="0" i="0" u="none" strike="noStrike" cap="none" baseline="0">
                <a:solidFill>
                  <a:schemeClr val="dk2"/>
                </a:solidFill>
                <a:latin typeface="Arial"/>
                <a:ea typeface="Arial"/>
                <a:cs typeface="Arial"/>
                <a:sym typeface="Arial"/>
              </a:rPr>
              <a:t>The circular flow of goods and incomes</a:t>
            </a:r>
          </a:p>
        </p:txBody>
      </p:sp>
      <p:pic>
        <p:nvPicPr>
          <p:cNvPr id="324" name="Shape 324"/>
          <p:cNvPicPr preferRelativeResize="0"/>
          <p:nvPr/>
        </p:nvPicPr>
        <p:blipFill rotWithShape="1">
          <a:blip r:embed="rId3">
            <a:alphaModFix/>
          </a:blip>
          <a:srcRect/>
          <a:stretch/>
        </p:blipFill>
        <p:spPr>
          <a:xfrm>
            <a:off x="6781800" y="3124200"/>
            <a:ext cx="2057400" cy="1676399"/>
          </a:xfrm>
          <a:prstGeom prst="rect">
            <a:avLst/>
          </a:prstGeom>
          <a:noFill/>
          <a:ln>
            <a:noFill/>
          </a:ln>
        </p:spPr>
      </p:pic>
      <p:pic>
        <p:nvPicPr>
          <p:cNvPr id="325" name="Shape 325"/>
          <p:cNvPicPr preferRelativeResize="0"/>
          <p:nvPr/>
        </p:nvPicPr>
        <p:blipFill rotWithShape="1">
          <a:blip r:embed="rId4">
            <a:alphaModFix/>
          </a:blip>
          <a:srcRect/>
          <a:stretch/>
        </p:blipFill>
        <p:spPr>
          <a:xfrm>
            <a:off x="0" y="2590800"/>
            <a:ext cx="3657600" cy="2438399"/>
          </a:xfrm>
          <a:prstGeom prst="rect">
            <a:avLst/>
          </a:prstGeom>
          <a:noFill/>
          <a:ln>
            <a:noFill/>
          </a:ln>
        </p:spPr>
      </p:pic>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Shape 331"/>
          <p:cNvSpPr txBox="1"/>
          <p:nvPr/>
        </p:nvSpPr>
        <p:spPr>
          <a:xfrm>
            <a:off x="2667000" y="6356350"/>
            <a:ext cx="3352799" cy="365125"/>
          </a:xfrm>
          <a:prstGeom prst="rect">
            <a:avLst/>
          </a:prstGeom>
          <a:noFill/>
          <a:ln>
            <a:noFill/>
          </a:ln>
        </p:spPr>
        <p:txBody>
          <a:bodyPr lIns="0" tIns="0" rIns="0" bIns="0" anchor="b" anchorCtr="0">
            <a:noAutofit/>
          </a:bodyPr>
          <a:lstStyle/>
          <a:p>
            <a:pPr marL="0" marR="0" lvl="0" indent="0" algn="l" rtl="0">
              <a:lnSpc>
                <a:spcPct val="100000"/>
              </a:lnSpc>
              <a:spcBef>
                <a:spcPts val="0"/>
              </a:spcBef>
              <a:spcAft>
                <a:spcPts val="0"/>
              </a:spcAft>
              <a:buClr>
                <a:srgbClr val="045C75"/>
              </a:buClr>
              <a:buSzPct val="25000"/>
              <a:buFont typeface="Arial"/>
              <a:buNone/>
            </a:pPr>
            <a:r>
              <a:rPr lang="en-US" sz="1200" b="0" i="0" u="none" strike="noStrike" cap="none" baseline="0">
                <a:solidFill>
                  <a:srgbClr val="045C75"/>
                </a:solidFill>
                <a:latin typeface="Arial"/>
                <a:ea typeface="Arial"/>
                <a:cs typeface="Arial"/>
                <a:sym typeface="Arial"/>
              </a:rPr>
              <a:t>fig</a:t>
            </a:r>
          </a:p>
        </p:txBody>
      </p:sp>
      <p:sp>
        <p:nvSpPr>
          <p:cNvPr id="332" name="Shape 332"/>
          <p:cNvSpPr txBox="1"/>
          <p:nvPr/>
        </p:nvSpPr>
        <p:spPr>
          <a:xfrm>
            <a:off x="685800" y="6248400"/>
            <a:ext cx="1904999" cy="4572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333" name="Shape 333"/>
          <p:cNvSpPr txBox="1"/>
          <p:nvPr/>
        </p:nvSpPr>
        <p:spPr>
          <a:xfrm>
            <a:off x="3109911" y="661987"/>
            <a:ext cx="3081337" cy="457200"/>
          </a:xfrm>
          <a:prstGeom prst="rect">
            <a:avLst/>
          </a:prstGeom>
          <a:noFill/>
          <a:ln>
            <a:noFill/>
          </a:ln>
        </p:spPr>
        <p:txBody>
          <a:bodyPr lIns="92075" tIns="46025" rIns="92075" bIns="46025"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2400" b="1" i="0" u="none" strike="noStrike" cap="none" baseline="0">
                <a:solidFill>
                  <a:schemeClr val="dk2"/>
                </a:solidFill>
                <a:latin typeface="Arial"/>
                <a:ea typeface="Arial"/>
                <a:cs typeface="Arial"/>
                <a:sym typeface="Arial"/>
              </a:rPr>
              <a:t>Goods and services</a:t>
            </a:r>
          </a:p>
        </p:txBody>
      </p:sp>
      <p:sp>
        <p:nvSpPr>
          <p:cNvPr id="334" name="Shape 334"/>
          <p:cNvSpPr/>
          <p:nvPr/>
        </p:nvSpPr>
        <p:spPr>
          <a:xfrm rot="-719999">
            <a:off x="1309687" y="1087437"/>
            <a:ext cx="6213475" cy="2924174"/>
          </a:xfrm>
          <a:custGeom>
            <a:avLst/>
            <a:gdLst/>
            <a:ahLst/>
            <a:cxnLst/>
            <a:rect l="0" t="0" r="0" b="0"/>
            <a:pathLst>
              <a:path w="37382" h="21601" fill="none" extrusionOk="0">
                <a:moveTo>
                  <a:pt x="0" y="6980"/>
                </a:moveTo>
                <a:cubicBezTo>
                  <a:pt x="4091" y="2532"/>
                  <a:pt x="9857" y="0"/>
                  <a:pt x="15901" y="1"/>
                </a:cubicBezTo>
                <a:cubicBezTo>
                  <a:pt x="26953" y="1"/>
                  <a:pt x="36223" y="8344"/>
                  <a:pt x="37382" y="19336"/>
                </a:cubicBezTo>
              </a:path>
              <a:path w="37382" h="21601" extrusionOk="0">
                <a:moveTo>
                  <a:pt x="0" y="6980"/>
                </a:moveTo>
                <a:cubicBezTo>
                  <a:pt x="4091" y="2532"/>
                  <a:pt x="9857" y="0"/>
                  <a:pt x="15901" y="1"/>
                </a:cubicBezTo>
                <a:cubicBezTo>
                  <a:pt x="26953" y="1"/>
                  <a:pt x="36223" y="8344"/>
                  <a:pt x="37382" y="19336"/>
                </a:cubicBezTo>
                <a:lnTo>
                  <a:pt x="15901" y="21601"/>
                </a:lnTo>
                <a:close/>
              </a:path>
            </a:pathLst>
          </a:custGeom>
          <a:noFill/>
          <a:ln w="57150" cap="rnd">
            <a:solidFill>
              <a:schemeClr val="dk2"/>
            </a:solidFill>
            <a:prstDash val="solid"/>
            <a:round/>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335" name="Shape 335"/>
          <p:cNvSpPr txBox="1"/>
          <p:nvPr/>
        </p:nvSpPr>
        <p:spPr>
          <a:xfrm>
            <a:off x="3694112" y="1508125"/>
            <a:ext cx="1911350" cy="1309686"/>
          </a:xfrm>
          <a:prstGeom prst="rect">
            <a:avLst/>
          </a:prstGeom>
          <a:noFill/>
          <a:ln>
            <a:noFill/>
          </a:ln>
        </p:spPr>
        <p:txBody>
          <a:bodyPr lIns="92075" tIns="46025" rIns="92075" bIns="46025" anchor="t"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3200" b="1" i="0" u="none" strike="noStrike" cap="none" baseline="0">
                <a:solidFill>
                  <a:schemeClr val="accent2"/>
                </a:solidFill>
                <a:latin typeface="Arial"/>
                <a:ea typeface="Arial"/>
                <a:cs typeface="Arial"/>
                <a:sym typeface="Arial"/>
              </a:rPr>
              <a:t>$</a:t>
            </a:r>
          </a:p>
          <a:p>
            <a:pPr marL="0" marR="0" lvl="0" indent="0" algn="ctr" rtl="0">
              <a:lnSpc>
                <a:spcPct val="100000"/>
              </a:lnSpc>
              <a:spcBef>
                <a:spcPts val="0"/>
              </a:spcBef>
              <a:spcAft>
                <a:spcPts val="0"/>
              </a:spcAft>
              <a:buClr>
                <a:schemeClr val="accent2"/>
              </a:buClr>
              <a:buSzPct val="25000"/>
              <a:buFont typeface="Arial"/>
              <a:buNone/>
            </a:pPr>
            <a:r>
              <a:rPr lang="en-US" sz="2400" b="1" i="0" u="none" strike="noStrike" cap="none" baseline="0">
                <a:solidFill>
                  <a:schemeClr val="accent2"/>
                </a:solidFill>
                <a:latin typeface="Arial"/>
                <a:ea typeface="Arial"/>
                <a:cs typeface="Arial"/>
                <a:sym typeface="Arial"/>
              </a:rPr>
              <a:t>Consumer</a:t>
            </a:r>
          </a:p>
          <a:p>
            <a:pPr marL="0" marR="0" lvl="0" indent="0" algn="ctr" rtl="0">
              <a:lnSpc>
                <a:spcPct val="100000"/>
              </a:lnSpc>
              <a:spcBef>
                <a:spcPts val="0"/>
              </a:spcBef>
              <a:spcAft>
                <a:spcPts val="0"/>
              </a:spcAft>
              <a:buClr>
                <a:schemeClr val="accent2"/>
              </a:buClr>
              <a:buSzPct val="25000"/>
              <a:buFont typeface="Arial"/>
              <a:buNone/>
            </a:pPr>
            <a:r>
              <a:rPr lang="en-US" sz="2400" b="1" i="0" u="none" strike="noStrike" cap="none" baseline="0">
                <a:solidFill>
                  <a:schemeClr val="accent2"/>
                </a:solidFill>
                <a:latin typeface="Arial"/>
                <a:ea typeface="Arial"/>
                <a:cs typeface="Arial"/>
                <a:sym typeface="Arial"/>
              </a:rPr>
              <a:t>expenditure</a:t>
            </a:r>
          </a:p>
        </p:txBody>
      </p:sp>
      <p:sp>
        <p:nvSpPr>
          <p:cNvPr id="336" name="Shape 336"/>
          <p:cNvSpPr/>
          <p:nvPr/>
        </p:nvSpPr>
        <p:spPr>
          <a:xfrm rot="-720000">
            <a:off x="1673224" y="1447800"/>
            <a:ext cx="5686424" cy="2924174"/>
          </a:xfrm>
          <a:custGeom>
            <a:avLst/>
            <a:gdLst/>
            <a:ahLst/>
            <a:cxnLst/>
            <a:rect l="0" t="0" r="0" b="0"/>
            <a:pathLst>
              <a:path w="34209" h="21601" fill="none" extrusionOk="0">
                <a:moveTo>
                  <a:pt x="0" y="4903"/>
                </a:moveTo>
                <a:cubicBezTo>
                  <a:pt x="3862" y="1733"/>
                  <a:pt x="8705" y="0"/>
                  <a:pt x="13702" y="1"/>
                </a:cubicBezTo>
                <a:cubicBezTo>
                  <a:pt x="23018" y="1"/>
                  <a:pt x="31285" y="5974"/>
                  <a:pt x="34209" y="14820"/>
                </a:cubicBezTo>
              </a:path>
              <a:path w="34209" h="21601" extrusionOk="0">
                <a:moveTo>
                  <a:pt x="0" y="4903"/>
                </a:moveTo>
                <a:cubicBezTo>
                  <a:pt x="3862" y="1733"/>
                  <a:pt x="8705" y="0"/>
                  <a:pt x="13702" y="1"/>
                </a:cubicBezTo>
                <a:cubicBezTo>
                  <a:pt x="23018" y="1"/>
                  <a:pt x="31285" y="5974"/>
                  <a:pt x="34209" y="14820"/>
                </a:cubicBezTo>
                <a:lnTo>
                  <a:pt x="13702" y="21601"/>
                </a:lnTo>
                <a:close/>
              </a:path>
            </a:pathLst>
          </a:custGeom>
          <a:noFill/>
          <a:ln w="57150" cap="rnd">
            <a:solidFill>
              <a:schemeClr val="accent2"/>
            </a:solidFill>
            <a:prstDash val="solid"/>
            <a:round/>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337" name="Shape 337"/>
          <p:cNvSpPr txBox="1"/>
          <p:nvPr/>
        </p:nvSpPr>
        <p:spPr>
          <a:xfrm>
            <a:off x="0" y="0"/>
            <a:ext cx="9144000" cy="573086"/>
          </a:xfrm>
          <a:prstGeom prst="rect">
            <a:avLst/>
          </a:prstGeom>
          <a:noFill/>
          <a:ln>
            <a:noFill/>
          </a:ln>
        </p:spPr>
        <p:txBody>
          <a:bodyPr lIns="92075" tIns="46025" rIns="92075" bIns="46025"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400" b="0" i="0" u="none" strike="noStrike" cap="none" baseline="0">
                <a:solidFill>
                  <a:schemeClr val="dk2"/>
                </a:solidFill>
                <a:latin typeface="Arial"/>
                <a:ea typeface="Arial"/>
                <a:cs typeface="Arial"/>
                <a:sym typeface="Arial"/>
              </a:rPr>
              <a:t>The circular flow of goods and incomes</a:t>
            </a:r>
          </a:p>
        </p:txBody>
      </p:sp>
      <p:pic>
        <p:nvPicPr>
          <p:cNvPr id="338" name="Shape 338"/>
          <p:cNvPicPr preferRelativeResize="0"/>
          <p:nvPr/>
        </p:nvPicPr>
        <p:blipFill rotWithShape="1">
          <a:blip r:embed="rId3">
            <a:alphaModFix/>
          </a:blip>
          <a:srcRect/>
          <a:stretch/>
        </p:blipFill>
        <p:spPr>
          <a:xfrm>
            <a:off x="6781800" y="3124200"/>
            <a:ext cx="2057400" cy="1676399"/>
          </a:xfrm>
          <a:prstGeom prst="rect">
            <a:avLst/>
          </a:prstGeom>
          <a:noFill/>
          <a:ln>
            <a:noFill/>
          </a:ln>
        </p:spPr>
      </p:pic>
      <p:pic>
        <p:nvPicPr>
          <p:cNvPr id="339" name="Shape 339"/>
          <p:cNvPicPr preferRelativeResize="0"/>
          <p:nvPr/>
        </p:nvPicPr>
        <p:blipFill rotWithShape="1">
          <a:blip r:embed="rId4">
            <a:alphaModFix/>
          </a:blip>
          <a:srcRect/>
          <a:stretch/>
        </p:blipFill>
        <p:spPr>
          <a:xfrm>
            <a:off x="0" y="2590800"/>
            <a:ext cx="3657600" cy="2438399"/>
          </a:xfrm>
          <a:prstGeom prst="rect">
            <a:avLst/>
          </a:prstGeom>
          <a:noFill/>
          <a:ln>
            <a:noFill/>
          </a:ln>
        </p:spPr>
      </p:pic>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Shape 345"/>
          <p:cNvSpPr txBox="1"/>
          <p:nvPr/>
        </p:nvSpPr>
        <p:spPr>
          <a:xfrm>
            <a:off x="2667000" y="6356350"/>
            <a:ext cx="3352799" cy="365125"/>
          </a:xfrm>
          <a:prstGeom prst="rect">
            <a:avLst/>
          </a:prstGeom>
          <a:noFill/>
          <a:ln>
            <a:noFill/>
          </a:ln>
        </p:spPr>
        <p:txBody>
          <a:bodyPr lIns="0" tIns="0" rIns="0" bIns="0" anchor="b" anchorCtr="0">
            <a:noAutofit/>
          </a:bodyPr>
          <a:lstStyle/>
          <a:p>
            <a:pPr marL="0" marR="0" lvl="0" indent="0" algn="l" rtl="0">
              <a:lnSpc>
                <a:spcPct val="100000"/>
              </a:lnSpc>
              <a:spcBef>
                <a:spcPts val="0"/>
              </a:spcBef>
              <a:spcAft>
                <a:spcPts val="0"/>
              </a:spcAft>
              <a:buClr>
                <a:srgbClr val="045C75"/>
              </a:buClr>
              <a:buSzPct val="25000"/>
              <a:buFont typeface="Arial"/>
              <a:buNone/>
            </a:pPr>
            <a:r>
              <a:rPr lang="en-US" sz="1200" b="0" i="0" u="none" strike="noStrike" cap="none" baseline="0">
                <a:solidFill>
                  <a:srgbClr val="045C75"/>
                </a:solidFill>
                <a:latin typeface="Arial"/>
                <a:ea typeface="Arial"/>
                <a:cs typeface="Arial"/>
                <a:sym typeface="Arial"/>
              </a:rPr>
              <a:t>fig</a:t>
            </a:r>
          </a:p>
        </p:txBody>
      </p:sp>
      <p:sp>
        <p:nvSpPr>
          <p:cNvPr id="346" name="Shape 346"/>
          <p:cNvSpPr txBox="1"/>
          <p:nvPr/>
        </p:nvSpPr>
        <p:spPr>
          <a:xfrm>
            <a:off x="685800" y="6248400"/>
            <a:ext cx="1904999" cy="4572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347" name="Shape 347"/>
          <p:cNvSpPr txBox="1"/>
          <p:nvPr/>
        </p:nvSpPr>
        <p:spPr>
          <a:xfrm>
            <a:off x="3109911" y="661987"/>
            <a:ext cx="3081337" cy="457200"/>
          </a:xfrm>
          <a:prstGeom prst="rect">
            <a:avLst/>
          </a:prstGeom>
          <a:noFill/>
          <a:ln>
            <a:noFill/>
          </a:ln>
        </p:spPr>
        <p:txBody>
          <a:bodyPr lIns="92075" tIns="46025" rIns="92075" bIns="46025"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2400" b="1" i="0" u="none" strike="noStrike" cap="none" baseline="0">
                <a:solidFill>
                  <a:schemeClr val="dk2"/>
                </a:solidFill>
                <a:latin typeface="Arial"/>
                <a:ea typeface="Arial"/>
                <a:cs typeface="Arial"/>
                <a:sym typeface="Arial"/>
              </a:rPr>
              <a:t>Goods and services</a:t>
            </a:r>
          </a:p>
        </p:txBody>
      </p:sp>
      <p:sp>
        <p:nvSpPr>
          <p:cNvPr id="348" name="Shape 348"/>
          <p:cNvSpPr/>
          <p:nvPr/>
        </p:nvSpPr>
        <p:spPr>
          <a:xfrm rot="-719999">
            <a:off x="1309687" y="1087437"/>
            <a:ext cx="6213475" cy="2924174"/>
          </a:xfrm>
          <a:custGeom>
            <a:avLst/>
            <a:gdLst/>
            <a:ahLst/>
            <a:cxnLst/>
            <a:rect l="0" t="0" r="0" b="0"/>
            <a:pathLst>
              <a:path w="37382" h="21601" fill="none" extrusionOk="0">
                <a:moveTo>
                  <a:pt x="0" y="6980"/>
                </a:moveTo>
                <a:cubicBezTo>
                  <a:pt x="4091" y="2532"/>
                  <a:pt x="9857" y="0"/>
                  <a:pt x="15901" y="1"/>
                </a:cubicBezTo>
                <a:cubicBezTo>
                  <a:pt x="26953" y="1"/>
                  <a:pt x="36223" y="8344"/>
                  <a:pt x="37382" y="19336"/>
                </a:cubicBezTo>
              </a:path>
              <a:path w="37382" h="21601" extrusionOk="0">
                <a:moveTo>
                  <a:pt x="0" y="6980"/>
                </a:moveTo>
                <a:cubicBezTo>
                  <a:pt x="4091" y="2532"/>
                  <a:pt x="9857" y="0"/>
                  <a:pt x="15901" y="1"/>
                </a:cubicBezTo>
                <a:cubicBezTo>
                  <a:pt x="26953" y="1"/>
                  <a:pt x="36223" y="8344"/>
                  <a:pt x="37382" y="19336"/>
                </a:cubicBezTo>
                <a:lnTo>
                  <a:pt x="15901" y="21601"/>
                </a:lnTo>
                <a:close/>
              </a:path>
            </a:pathLst>
          </a:custGeom>
          <a:noFill/>
          <a:ln w="57150" cap="rnd">
            <a:solidFill>
              <a:schemeClr val="dk2"/>
            </a:solidFill>
            <a:prstDash val="solid"/>
            <a:round/>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349" name="Shape 349"/>
          <p:cNvSpPr txBox="1"/>
          <p:nvPr/>
        </p:nvSpPr>
        <p:spPr>
          <a:xfrm>
            <a:off x="3694112" y="1508125"/>
            <a:ext cx="1911350" cy="1309686"/>
          </a:xfrm>
          <a:prstGeom prst="rect">
            <a:avLst/>
          </a:prstGeom>
          <a:noFill/>
          <a:ln>
            <a:noFill/>
          </a:ln>
        </p:spPr>
        <p:txBody>
          <a:bodyPr lIns="92075" tIns="46025" rIns="92075" bIns="46025" anchor="t"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3200" b="1" i="0" u="none" strike="noStrike" cap="none" baseline="0">
                <a:solidFill>
                  <a:schemeClr val="accent2"/>
                </a:solidFill>
                <a:latin typeface="Arial"/>
                <a:ea typeface="Arial"/>
                <a:cs typeface="Arial"/>
                <a:sym typeface="Arial"/>
              </a:rPr>
              <a:t>$</a:t>
            </a:r>
          </a:p>
          <a:p>
            <a:pPr marL="0" marR="0" lvl="0" indent="0" algn="ctr" rtl="0">
              <a:lnSpc>
                <a:spcPct val="100000"/>
              </a:lnSpc>
              <a:spcBef>
                <a:spcPts val="0"/>
              </a:spcBef>
              <a:spcAft>
                <a:spcPts val="0"/>
              </a:spcAft>
              <a:buClr>
                <a:schemeClr val="accent2"/>
              </a:buClr>
              <a:buSzPct val="25000"/>
              <a:buFont typeface="Arial"/>
              <a:buNone/>
            </a:pPr>
            <a:r>
              <a:rPr lang="en-US" sz="2400" b="1" i="0" u="none" strike="noStrike" cap="none" baseline="0">
                <a:solidFill>
                  <a:schemeClr val="accent2"/>
                </a:solidFill>
                <a:latin typeface="Arial"/>
                <a:ea typeface="Arial"/>
                <a:cs typeface="Arial"/>
                <a:sym typeface="Arial"/>
              </a:rPr>
              <a:t>Consumer</a:t>
            </a:r>
          </a:p>
          <a:p>
            <a:pPr marL="0" marR="0" lvl="0" indent="0" algn="ctr" rtl="0">
              <a:lnSpc>
                <a:spcPct val="100000"/>
              </a:lnSpc>
              <a:spcBef>
                <a:spcPts val="0"/>
              </a:spcBef>
              <a:spcAft>
                <a:spcPts val="0"/>
              </a:spcAft>
              <a:buClr>
                <a:schemeClr val="accent2"/>
              </a:buClr>
              <a:buSzPct val="25000"/>
              <a:buFont typeface="Arial"/>
              <a:buNone/>
            </a:pPr>
            <a:r>
              <a:rPr lang="en-US" sz="2400" b="1" i="0" u="none" strike="noStrike" cap="none" baseline="0">
                <a:solidFill>
                  <a:schemeClr val="accent2"/>
                </a:solidFill>
                <a:latin typeface="Arial"/>
                <a:ea typeface="Arial"/>
                <a:cs typeface="Arial"/>
                <a:sym typeface="Arial"/>
              </a:rPr>
              <a:t>expenditure</a:t>
            </a:r>
          </a:p>
        </p:txBody>
      </p:sp>
      <p:sp>
        <p:nvSpPr>
          <p:cNvPr id="350" name="Shape 350"/>
          <p:cNvSpPr/>
          <p:nvPr/>
        </p:nvSpPr>
        <p:spPr>
          <a:xfrm rot="10800000">
            <a:off x="1522412" y="3427411"/>
            <a:ext cx="6091237" cy="2982912"/>
          </a:xfrm>
          <a:custGeom>
            <a:avLst/>
            <a:gdLst/>
            <a:ahLst/>
            <a:cxnLst/>
            <a:rect l="0" t="0" r="0" b="0"/>
            <a:pathLst>
              <a:path w="36663" h="21601" fill="none" extrusionOk="0">
                <a:moveTo>
                  <a:pt x="0" y="10761"/>
                </a:moveTo>
                <a:cubicBezTo>
                  <a:pt x="3864" y="4100"/>
                  <a:pt x="10983" y="0"/>
                  <a:pt x="18684" y="1"/>
                </a:cubicBezTo>
                <a:cubicBezTo>
                  <a:pt x="25910" y="1"/>
                  <a:pt x="32658" y="3614"/>
                  <a:pt x="36663" y="9630"/>
                </a:cubicBezTo>
              </a:path>
              <a:path w="36663" h="21601" extrusionOk="0">
                <a:moveTo>
                  <a:pt x="0" y="10761"/>
                </a:moveTo>
                <a:cubicBezTo>
                  <a:pt x="3864" y="4100"/>
                  <a:pt x="10983" y="0"/>
                  <a:pt x="18684" y="1"/>
                </a:cubicBezTo>
                <a:cubicBezTo>
                  <a:pt x="25910" y="1"/>
                  <a:pt x="32658" y="3614"/>
                  <a:pt x="36663" y="9630"/>
                </a:cubicBezTo>
                <a:lnTo>
                  <a:pt x="18684" y="21601"/>
                </a:lnTo>
                <a:close/>
              </a:path>
            </a:pathLst>
          </a:custGeom>
          <a:noFill/>
          <a:ln w="57150" cap="rnd">
            <a:solidFill>
              <a:schemeClr val="dk2"/>
            </a:solidFill>
            <a:prstDash val="solid"/>
            <a:round/>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351" name="Shape 351"/>
          <p:cNvSpPr/>
          <p:nvPr/>
        </p:nvSpPr>
        <p:spPr>
          <a:xfrm rot="-720000">
            <a:off x="1673224" y="1447800"/>
            <a:ext cx="5686424" cy="2924174"/>
          </a:xfrm>
          <a:custGeom>
            <a:avLst/>
            <a:gdLst/>
            <a:ahLst/>
            <a:cxnLst/>
            <a:rect l="0" t="0" r="0" b="0"/>
            <a:pathLst>
              <a:path w="34209" h="21601" fill="none" extrusionOk="0">
                <a:moveTo>
                  <a:pt x="0" y="4903"/>
                </a:moveTo>
                <a:cubicBezTo>
                  <a:pt x="3862" y="1733"/>
                  <a:pt x="8705" y="0"/>
                  <a:pt x="13702" y="1"/>
                </a:cubicBezTo>
                <a:cubicBezTo>
                  <a:pt x="23018" y="1"/>
                  <a:pt x="31285" y="5974"/>
                  <a:pt x="34209" y="14820"/>
                </a:cubicBezTo>
              </a:path>
              <a:path w="34209" h="21601" extrusionOk="0">
                <a:moveTo>
                  <a:pt x="0" y="4903"/>
                </a:moveTo>
                <a:cubicBezTo>
                  <a:pt x="3862" y="1733"/>
                  <a:pt x="8705" y="0"/>
                  <a:pt x="13702" y="1"/>
                </a:cubicBezTo>
                <a:cubicBezTo>
                  <a:pt x="23018" y="1"/>
                  <a:pt x="31285" y="5974"/>
                  <a:pt x="34209" y="14820"/>
                </a:cubicBezTo>
                <a:lnTo>
                  <a:pt x="13702" y="21601"/>
                </a:lnTo>
                <a:close/>
              </a:path>
            </a:pathLst>
          </a:custGeom>
          <a:noFill/>
          <a:ln w="57150" cap="rnd">
            <a:solidFill>
              <a:schemeClr val="accent2"/>
            </a:solidFill>
            <a:prstDash val="solid"/>
            <a:round/>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352" name="Shape 352"/>
          <p:cNvSpPr txBox="1"/>
          <p:nvPr/>
        </p:nvSpPr>
        <p:spPr>
          <a:xfrm>
            <a:off x="0" y="0"/>
            <a:ext cx="9144000" cy="573086"/>
          </a:xfrm>
          <a:prstGeom prst="rect">
            <a:avLst/>
          </a:prstGeom>
          <a:noFill/>
          <a:ln>
            <a:noFill/>
          </a:ln>
        </p:spPr>
        <p:txBody>
          <a:bodyPr lIns="92075" tIns="46025" rIns="92075" bIns="46025"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400" b="0" i="0" u="none" strike="noStrike" cap="none" baseline="0">
                <a:solidFill>
                  <a:schemeClr val="dk2"/>
                </a:solidFill>
                <a:latin typeface="Arial"/>
                <a:ea typeface="Arial"/>
                <a:cs typeface="Arial"/>
                <a:sym typeface="Arial"/>
              </a:rPr>
              <a:t>The circular flow of goods and incomes</a:t>
            </a:r>
          </a:p>
        </p:txBody>
      </p:sp>
      <p:pic>
        <p:nvPicPr>
          <p:cNvPr id="353" name="Shape 353"/>
          <p:cNvPicPr preferRelativeResize="0"/>
          <p:nvPr/>
        </p:nvPicPr>
        <p:blipFill rotWithShape="1">
          <a:blip r:embed="rId3">
            <a:alphaModFix/>
          </a:blip>
          <a:srcRect/>
          <a:stretch/>
        </p:blipFill>
        <p:spPr>
          <a:xfrm>
            <a:off x="6781800" y="3124200"/>
            <a:ext cx="2057400" cy="1676399"/>
          </a:xfrm>
          <a:prstGeom prst="rect">
            <a:avLst/>
          </a:prstGeom>
          <a:noFill/>
          <a:ln>
            <a:noFill/>
          </a:ln>
        </p:spPr>
      </p:pic>
      <p:pic>
        <p:nvPicPr>
          <p:cNvPr id="354" name="Shape 354"/>
          <p:cNvPicPr preferRelativeResize="0"/>
          <p:nvPr/>
        </p:nvPicPr>
        <p:blipFill rotWithShape="1">
          <a:blip r:embed="rId4">
            <a:alphaModFix/>
          </a:blip>
          <a:srcRect/>
          <a:stretch/>
        </p:blipFill>
        <p:spPr>
          <a:xfrm>
            <a:off x="0" y="2590800"/>
            <a:ext cx="3657600" cy="2438399"/>
          </a:xfrm>
          <a:prstGeom prst="rect">
            <a:avLst/>
          </a:prstGeom>
          <a:noFill/>
          <a:ln>
            <a:noFill/>
          </a:ln>
        </p:spPr>
      </p:pic>
      <p:sp>
        <p:nvSpPr>
          <p:cNvPr id="355" name="Shape 355"/>
          <p:cNvSpPr txBox="1"/>
          <p:nvPr/>
        </p:nvSpPr>
        <p:spPr>
          <a:xfrm>
            <a:off x="0" y="6400800"/>
            <a:ext cx="8991600" cy="457200"/>
          </a:xfrm>
          <a:prstGeom prst="rect">
            <a:avLst/>
          </a:prstGeom>
          <a:noFill/>
          <a:ln>
            <a:noFill/>
          </a:ln>
        </p:spPr>
        <p:txBody>
          <a:bodyPr lIns="92075" tIns="46025" rIns="92075" bIns="46025"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2400" b="1" i="0" u="none" strike="noStrike" cap="none" baseline="0">
                <a:solidFill>
                  <a:schemeClr val="dk2"/>
                </a:solidFill>
                <a:latin typeface="Arial"/>
                <a:ea typeface="Arial"/>
                <a:cs typeface="Arial"/>
                <a:sym typeface="Arial"/>
              </a:rPr>
              <a:t>Households supply the factors of production (labor, etc)</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361" name="Shape 361"/>
          <p:cNvSpPr txBox="1"/>
          <p:nvPr/>
        </p:nvSpPr>
        <p:spPr>
          <a:xfrm>
            <a:off x="2667000" y="6356350"/>
            <a:ext cx="3352799" cy="365125"/>
          </a:xfrm>
          <a:prstGeom prst="rect">
            <a:avLst/>
          </a:prstGeom>
          <a:noFill/>
          <a:ln>
            <a:noFill/>
          </a:ln>
        </p:spPr>
        <p:txBody>
          <a:bodyPr lIns="0" tIns="0" rIns="0" bIns="0" anchor="b" anchorCtr="0">
            <a:noAutofit/>
          </a:bodyPr>
          <a:lstStyle/>
          <a:p>
            <a:pPr marL="0" marR="0" lvl="0" indent="0" algn="l" rtl="0">
              <a:lnSpc>
                <a:spcPct val="100000"/>
              </a:lnSpc>
              <a:spcBef>
                <a:spcPts val="0"/>
              </a:spcBef>
              <a:spcAft>
                <a:spcPts val="0"/>
              </a:spcAft>
              <a:buClr>
                <a:srgbClr val="045C75"/>
              </a:buClr>
              <a:buSzPct val="25000"/>
              <a:buFont typeface="Arial"/>
              <a:buNone/>
            </a:pPr>
            <a:r>
              <a:rPr lang="en-US" sz="1200" b="0" i="0" u="none" strike="noStrike" cap="none" baseline="0">
                <a:solidFill>
                  <a:srgbClr val="045C75"/>
                </a:solidFill>
                <a:latin typeface="Arial"/>
                <a:ea typeface="Arial"/>
                <a:cs typeface="Arial"/>
                <a:sym typeface="Arial"/>
              </a:rPr>
              <a:t>fig</a:t>
            </a:r>
          </a:p>
        </p:txBody>
      </p:sp>
      <p:sp>
        <p:nvSpPr>
          <p:cNvPr id="362" name="Shape 362"/>
          <p:cNvSpPr txBox="1"/>
          <p:nvPr/>
        </p:nvSpPr>
        <p:spPr>
          <a:xfrm>
            <a:off x="685800" y="6248400"/>
            <a:ext cx="1904999" cy="4572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363" name="Shape 363"/>
          <p:cNvSpPr txBox="1"/>
          <p:nvPr/>
        </p:nvSpPr>
        <p:spPr>
          <a:xfrm>
            <a:off x="3109911" y="661987"/>
            <a:ext cx="3081337" cy="457200"/>
          </a:xfrm>
          <a:prstGeom prst="rect">
            <a:avLst/>
          </a:prstGeom>
          <a:noFill/>
          <a:ln>
            <a:noFill/>
          </a:ln>
        </p:spPr>
        <p:txBody>
          <a:bodyPr lIns="92075" tIns="46025" rIns="92075" bIns="46025"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2400" b="1" i="0" u="none" strike="noStrike" cap="none" baseline="0">
                <a:solidFill>
                  <a:schemeClr val="dk2"/>
                </a:solidFill>
                <a:latin typeface="Arial"/>
                <a:ea typeface="Arial"/>
                <a:cs typeface="Arial"/>
                <a:sym typeface="Arial"/>
              </a:rPr>
              <a:t>Goods and services</a:t>
            </a:r>
          </a:p>
        </p:txBody>
      </p:sp>
      <p:sp>
        <p:nvSpPr>
          <p:cNvPr id="364" name="Shape 364"/>
          <p:cNvSpPr/>
          <p:nvPr/>
        </p:nvSpPr>
        <p:spPr>
          <a:xfrm rot="-719999">
            <a:off x="1309687" y="1087437"/>
            <a:ext cx="6213475" cy="2924174"/>
          </a:xfrm>
          <a:custGeom>
            <a:avLst/>
            <a:gdLst/>
            <a:ahLst/>
            <a:cxnLst/>
            <a:rect l="0" t="0" r="0" b="0"/>
            <a:pathLst>
              <a:path w="37382" h="21601" fill="none" extrusionOk="0">
                <a:moveTo>
                  <a:pt x="0" y="6980"/>
                </a:moveTo>
                <a:cubicBezTo>
                  <a:pt x="4091" y="2532"/>
                  <a:pt x="9857" y="0"/>
                  <a:pt x="15901" y="1"/>
                </a:cubicBezTo>
                <a:cubicBezTo>
                  <a:pt x="26953" y="1"/>
                  <a:pt x="36223" y="8344"/>
                  <a:pt x="37382" y="19336"/>
                </a:cubicBezTo>
              </a:path>
              <a:path w="37382" h="21601" extrusionOk="0">
                <a:moveTo>
                  <a:pt x="0" y="6980"/>
                </a:moveTo>
                <a:cubicBezTo>
                  <a:pt x="4091" y="2532"/>
                  <a:pt x="9857" y="0"/>
                  <a:pt x="15901" y="1"/>
                </a:cubicBezTo>
                <a:cubicBezTo>
                  <a:pt x="26953" y="1"/>
                  <a:pt x="36223" y="8344"/>
                  <a:pt x="37382" y="19336"/>
                </a:cubicBezTo>
                <a:lnTo>
                  <a:pt x="15901" y="21601"/>
                </a:lnTo>
                <a:close/>
              </a:path>
            </a:pathLst>
          </a:custGeom>
          <a:noFill/>
          <a:ln w="57150" cap="rnd">
            <a:solidFill>
              <a:schemeClr val="dk2"/>
            </a:solidFill>
            <a:prstDash val="solid"/>
            <a:round/>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365" name="Shape 365"/>
          <p:cNvSpPr txBox="1"/>
          <p:nvPr/>
        </p:nvSpPr>
        <p:spPr>
          <a:xfrm>
            <a:off x="3694112" y="1508125"/>
            <a:ext cx="1911350" cy="1309686"/>
          </a:xfrm>
          <a:prstGeom prst="rect">
            <a:avLst/>
          </a:prstGeom>
          <a:noFill/>
          <a:ln>
            <a:noFill/>
          </a:ln>
        </p:spPr>
        <p:txBody>
          <a:bodyPr lIns="92075" tIns="46025" rIns="92075" bIns="46025" anchor="t"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3200" b="1" i="0" u="none" strike="noStrike" cap="none" baseline="0">
                <a:solidFill>
                  <a:schemeClr val="accent2"/>
                </a:solidFill>
                <a:latin typeface="Arial"/>
                <a:ea typeface="Arial"/>
                <a:cs typeface="Arial"/>
                <a:sym typeface="Arial"/>
              </a:rPr>
              <a:t>$</a:t>
            </a:r>
          </a:p>
          <a:p>
            <a:pPr marL="0" marR="0" lvl="0" indent="0" algn="ctr" rtl="0">
              <a:lnSpc>
                <a:spcPct val="100000"/>
              </a:lnSpc>
              <a:spcBef>
                <a:spcPts val="0"/>
              </a:spcBef>
              <a:spcAft>
                <a:spcPts val="0"/>
              </a:spcAft>
              <a:buClr>
                <a:schemeClr val="accent2"/>
              </a:buClr>
              <a:buSzPct val="25000"/>
              <a:buFont typeface="Arial"/>
              <a:buNone/>
            </a:pPr>
            <a:r>
              <a:rPr lang="en-US" sz="2400" b="1" i="0" u="none" strike="noStrike" cap="none" baseline="0">
                <a:solidFill>
                  <a:schemeClr val="accent2"/>
                </a:solidFill>
                <a:latin typeface="Arial"/>
                <a:ea typeface="Arial"/>
                <a:cs typeface="Arial"/>
                <a:sym typeface="Arial"/>
              </a:rPr>
              <a:t>Consumer</a:t>
            </a:r>
          </a:p>
          <a:p>
            <a:pPr marL="0" marR="0" lvl="0" indent="0" algn="ctr" rtl="0">
              <a:lnSpc>
                <a:spcPct val="100000"/>
              </a:lnSpc>
              <a:spcBef>
                <a:spcPts val="0"/>
              </a:spcBef>
              <a:spcAft>
                <a:spcPts val="0"/>
              </a:spcAft>
              <a:buClr>
                <a:schemeClr val="accent2"/>
              </a:buClr>
              <a:buSzPct val="25000"/>
              <a:buFont typeface="Arial"/>
              <a:buNone/>
            </a:pPr>
            <a:r>
              <a:rPr lang="en-US" sz="2400" b="1" i="0" u="none" strike="noStrike" cap="none" baseline="0">
                <a:solidFill>
                  <a:schemeClr val="accent2"/>
                </a:solidFill>
                <a:latin typeface="Arial"/>
                <a:ea typeface="Arial"/>
                <a:cs typeface="Arial"/>
                <a:sym typeface="Arial"/>
              </a:rPr>
              <a:t>expenditure</a:t>
            </a:r>
          </a:p>
        </p:txBody>
      </p:sp>
      <p:sp>
        <p:nvSpPr>
          <p:cNvPr id="366" name="Shape 366"/>
          <p:cNvSpPr/>
          <p:nvPr/>
        </p:nvSpPr>
        <p:spPr>
          <a:xfrm rot="10800000">
            <a:off x="1522412" y="3427411"/>
            <a:ext cx="6091237" cy="2982912"/>
          </a:xfrm>
          <a:custGeom>
            <a:avLst/>
            <a:gdLst/>
            <a:ahLst/>
            <a:cxnLst/>
            <a:rect l="0" t="0" r="0" b="0"/>
            <a:pathLst>
              <a:path w="36663" h="21601" fill="none" extrusionOk="0">
                <a:moveTo>
                  <a:pt x="0" y="10761"/>
                </a:moveTo>
                <a:cubicBezTo>
                  <a:pt x="3864" y="4100"/>
                  <a:pt x="10983" y="0"/>
                  <a:pt x="18684" y="1"/>
                </a:cubicBezTo>
                <a:cubicBezTo>
                  <a:pt x="25910" y="1"/>
                  <a:pt x="32658" y="3614"/>
                  <a:pt x="36663" y="9630"/>
                </a:cubicBezTo>
              </a:path>
              <a:path w="36663" h="21601" extrusionOk="0">
                <a:moveTo>
                  <a:pt x="0" y="10761"/>
                </a:moveTo>
                <a:cubicBezTo>
                  <a:pt x="3864" y="4100"/>
                  <a:pt x="10983" y="0"/>
                  <a:pt x="18684" y="1"/>
                </a:cubicBezTo>
                <a:cubicBezTo>
                  <a:pt x="25910" y="1"/>
                  <a:pt x="32658" y="3614"/>
                  <a:pt x="36663" y="9630"/>
                </a:cubicBezTo>
                <a:lnTo>
                  <a:pt x="18684" y="21601"/>
                </a:lnTo>
                <a:close/>
              </a:path>
            </a:pathLst>
          </a:custGeom>
          <a:noFill/>
          <a:ln w="57150" cap="rnd">
            <a:solidFill>
              <a:schemeClr val="dk2"/>
            </a:solidFill>
            <a:prstDash val="solid"/>
            <a:round/>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367" name="Shape 367"/>
          <p:cNvSpPr/>
          <p:nvPr/>
        </p:nvSpPr>
        <p:spPr>
          <a:xfrm rot="-720000">
            <a:off x="1673224" y="1447800"/>
            <a:ext cx="5686424" cy="2924174"/>
          </a:xfrm>
          <a:custGeom>
            <a:avLst/>
            <a:gdLst/>
            <a:ahLst/>
            <a:cxnLst/>
            <a:rect l="0" t="0" r="0" b="0"/>
            <a:pathLst>
              <a:path w="34209" h="21601" fill="none" extrusionOk="0">
                <a:moveTo>
                  <a:pt x="0" y="4903"/>
                </a:moveTo>
                <a:cubicBezTo>
                  <a:pt x="3862" y="1733"/>
                  <a:pt x="8705" y="0"/>
                  <a:pt x="13702" y="1"/>
                </a:cubicBezTo>
                <a:cubicBezTo>
                  <a:pt x="23018" y="1"/>
                  <a:pt x="31285" y="5974"/>
                  <a:pt x="34209" y="14820"/>
                </a:cubicBezTo>
              </a:path>
              <a:path w="34209" h="21601" extrusionOk="0">
                <a:moveTo>
                  <a:pt x="0" y="4903"/>
                </a:moveTo>
                <a:cubicBezTo>
                  <a:pt x="3862" y="1733"/>
                  <a:pt x="8705" y="0"/>
                  <a:pt x="13702" y="1"/>
                </a:cubicBezTo>
                <a:cubicBezTo>
                  <a:pt x="23018" y="1"/>
                  <a:pt x="31285" y="5974"/>
                  <a:pt x="34209" y="14820"/>
                </a:cubicBezTo>
                <a:lnTo>
                  <a:pt x="13702" y="21601"/>
                </a:lnTo>
                <a:close/>
              </a:path>
            </a:pathLst>
          </a:custGeom>
          <a:noFill/>
          <a:ln w="57150" cap="rnd">
            <a:solidFill>
              <a:schemeClr val="accent2"/>
            </a:solidFill>
            <a:prstDash val="solid"/>
            <a:round/>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368" name="Shape 368"/>
          <p:cNvSpPr txBox="1"/>
          <p:nvPr/>
        </p:nvSpPr>
        <p:spPr>
          <a:xfrm>
            <a:off x="0" y="0"/>
            <a:ext cx="9144000" cy="573086"/>
          </a:xfrm>
          <a:prstGeom prst="rect">
            <a:avLst/>
          </a:prstGeom>
          <a:noFill/>
          <a:ln>
            <a:noFill/>
          </a:ln>
        </p:spPr>
        <p:txBody>
          <a:bodyPr lIns="92075" tIns="46025" rIns="92075" bIns="46025"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400" b="0" i="0" u="none" strike="noStrike" cap="none" baseline="0">
                <a:solidFill>
                  <a:schemeClr val="dk2"/>
                </a:solidFill>
                <a:latin typeface="Arial"/>
                <a:ea typeface="Arial"/>
                <a:cs typeface="Arial"/>
                <a:sym typeface="Arial"/>
              </a:rPr>
              <a:t>The circular flow of goods and incomes</a:t>
            </a:r>
          </a:p>
        </p:txBody>
      </p:sp>
      <p:pic>
        <p:nvPicPr>
          <p:cNvPr id="369" name="Shape 369"/>
          <p:cNvPicPr preferRelativeResize="0"/>
          <p:nvPr/>
        </p:nvPicPr>
        <p:blipFill rotWithShape="1">
          <a:blip r:embed="rId3">
            <a:alphaModFix/>
          </a:blip>
          <a:srcRect/>
          <a:stretch/>
        </p:blipFill>
        <p:spPr>
          <a:xfrm>
            <a:off x="6781800" y="3124200"/>
            <a:ext cx="2057400" cy="1676399"/>
          </a:xfrm>
          <a:prstGeom prst="rect">
            <a:avLst/>
          </a:prstGeom>
          <a:noFill/>
          <a:ln>
            <a:noFill/>
          </a:ln>
        </p:spPr>
      </p:pic>
      <p:pic>
        <p:nvPicPr>
          <p:cNvPr id="370" name="Shape 370"/>
          <p:cNvPicPr preferRelativeResize="0"/>
          <p:nvPr/>
        </p:nvPicPr>
        <p:blipFill rotWithShape="1">
          <a:blip r:embed="rId4">
            <a:alphaModFix/>
          </a:blip>
          <a:srcRect/>
          <a:stretch/>
        </p:blipFill>
        <p:spPr>
          <a:xfrm>
            <a:off x="0" y="2590800"/>
            <a:ext cx="3657600" cy="2438399"/>
          </a:xfrm>
          <a:prstGeom prst="rect">
            <a:avLst/>
          </a:prstGeom>
          <a:noFill/>
          <a:ln>
            <a:noFill/>
          </a:ln>
        </p:spPr>
      </p:pic>
      <p:sp>
        <p:nvSpPr>
          <p:cNvPr id="371" name="Shape 371"/>
          <p:cNvSpPr txBox="1"/>
          <p:nvPr/>
        </p:nvSpPr>
        <p:spPr>
          <a:xfrm>
            <a:off x="0" y="6400800"/>
            <a:ext cx="8991600" cy="457200"/>
          </a:xfrm>
          <a:prstGeom prst="rect">
            <a:avLst/>
          </a:prstGeom>
          <a:noFill/>
          <a:ln>
            <a:noFill/>
          </a:ln>
        </p:spPr>
        <p:txBody>
          <a:bodyPr lIns="92075" tIns="46025" rIns="92075" bIns="46025"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2400" b="1" i="0" u="none" strike="noStrike" cap="none" baseline="0">
                <a:solidFill>
                  <a:schemeClr val="dk2"/>
                </a:solidFill>
                <a:latin typeface="Arial"/>
                <a:ea typeface="Arial"/>
                <a:cs typeface="Arial"/>
                <a:sym typeface="Arial"/>
              </a:rPr>
              <a:t>Households supply the factors of production (labor, etc)</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457200" y="704850"/>
            <a:ext cx="8229600" cy="1143000"/>
          </a:xfrm>
          <a:prstGeom prst="rect">
            <a:avLst/>
          </a:prstGeom>
          <a:noFill/>
          <a:ln>
            <a:noFill/>
          </a:ln>
        </p:spPr>
        <p:txBody>
          <a:bodyPr lIns="0" tIns="45700" rIns="0" bIns="0" anchor="b" anchorCtr="0">
            <a:noAutofit/>
          </a:bodyPr>
          <a:lstStyle/>
          <a:p>
            <a:pPr marL="0" marR="0" lvl="0" indent="0" algn="l" rtl="0">
              <a:spcBef>
                <a:spcPts val="0"/>
              </a:spcBef>
              <a:spcAft>
                <a:spcPts val="0"/>
              </a:spcAft>
              <a:buNone/>
            </a:pPr>
            <a:endParaRPr sz="5000" b="0" i="0" u="none" strike="noStrike" cap="none" baseline="0">
              <a:solidFill>
                <a:schemeClr val="dk2"/>
              </a:solidFill>
              <a:latin typeface="Calibri"/>
              <a:ea typeface="Calibri"/>
              <a:cs typeface="Calibri"/>
              <a:sym typeface="Calibri"/>
            </a:endParaRPr>
          </a:p>
        </p:txBody>
      </p:sp>
      <p:sp>
        <p:nvSpPr>
          <p:cNvPr id="128" name="Shape 128"/>
          <p:cNvSpPr txBox="1">
            <a:spLocks noGrp="1"/>
          </p:cNvSpPr>
          <p:nvPr>
            <p:ph type="body" idx="1"/>
          </p:nvPr>
        </p:nvSpPr>
        <p:spPr>
          <a:xfrm>
            <a:off x="457200" y="1935161"/>
            <a:ext cx="8229600" cy="4389436"/>
          </a:xfrm>
          <a:prstGeom prst="rect">
            <a:avLst/>
          </a:prstGeom>
          <a:solidFill>
            <a:schemeClr val="accent1"/>
          </a:solidFill>
          <a:ln>
            <a:noFill/>
          </a:ln>
        </p:spPr>
        <p:txBody>
          <a:bodyPr lIns="91425" tIns="45700" rIns="91425" bIns="45700" anchor="t" anchorCtr="0">
            <a:noAutofit/>
          </a:bodyPr>
          <a:lstStyle/>
          <a:p>
            <a:pPr marL="533400" marR="0" lvl="0" indent="-533400" algn="l" rtl="0">
              <a:lnSpc>
                <a:spcPct val="100000"/>
              </a:lnSpc>
              <a:spcBef>
                <a:spcPts val="0"/>
              </a:spcBef>
              <a:spcAft>
                <a:spcPts val="0"/>
              </a:spcAft>
              <a:buClr>
                <a:srgbClr val="0BD0D9"/>
              </a:buClr>
              <a:buSzPct val="95000"/>
              <a:buFont typeface="Noto Symbol"/>
              <a:buChar char="●"/>
            </a:pPr>
            <a:r>
              <a:rPr lang="en-US" sz="2600" b="0" i="0" u="none" strike="noStrike" cap="none" baseline="0">
                <a:solidFill>
                  <a:schemeClr val="dk1"/>
                </a:solidFill>
                <a:latin typeface="Constantia"/>
                <a:ea typeface="Constantia"/>
                <a:cs typeface="Constantia"/>
                <a:sym typeface="Constantia"/>
              </a:rPr>
              <a:t>This past weekend  or week did you spend money on something or time doing a certain activity?  </a:t>
            </a:r>
          </a:p>
          <a:p>
            <a:pPr marL="914400" marR="0" lvl="1" indent="-457200" algn="l" rtl="0">
              <a:lnSpc>
                <a:spcPct val="100000"/>
              </a:lnSpc>
              <a:spcBef>
                <a:spcPts val="480"/>
              </a:spcBef>
              <a:spcAft>
                <a:spcPts val="0"/>
              </a:spcAft>
              <a:buClr>
                <a:schemeClr val="accent1"/>
              </a:buClr>
              <a:buSzPct val="85000"/>
              <a:buFont typeface="Constantia"/>
              <a:buAutoNum type="arabicPeriod"/>
            </a:pPr>
            <a:r>
              <a:rPr lang="en-US" sz="2400" b="0" i="0" u="none" strike="noStrike" cap="none" baseline="0">
                <a:solidFill>
                  <a:schemeClr val="dk1"/>
                </a:solidFill>
                <a:latin typeface="Constantia"/>
                <a:ea typeface="Constantia"/>
                <a:cs typeface="Constantia"/>
                <a:sym typeface="Constantia"/>
              </a:rPr>
              <a:t>Tell what you spent time or money on:</a:t>
            </a:r>
          </a:p>
          <a:p>
            <a:pPr marL="914400" marR="0" lvl="1" indent="-457200" algn="l" rtl="0">
              <a:lnSpc>
                <a:spcPct val="100000"/>
              </a:lnSpc>
              <a:spcBef>
                <a:spcPts val="480"/>
              </a:spcBef>
              <a:spcAft>
                <a:spcPts val="0"/>
              </a:spcAft>
              <a:buClr>
                <a:schemeClr val="accent1"/>
              </a:buClr>
              <a:buSzPct val="85000"/>
              <a:buFont typeface="Constantia"/>
              <a:buAutoNum type="arabicPeriod"/>
            </a:pPr>
            <a:r>
              <a:rPr lang="en-US" sz="2400" b="0" i="0" u="none" strike="noStrike" cap="none" baseline="0">
                <a:solidFill>
                  <a:schemeClr val="dk1"/>
                </a:solidFill>
                <a:latin typeface="Constantia"/>
                <a:ea typeface="Constantia"/>
                <a:cs typeface="Constantia"/>
                <a:sym typeface="Constantia"/>
              </a:rPr>
              <a:t>Tell what you could have spent time or money instead of that purchase or activity.</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Shape 377"/>
          <p:cNvSpPr txBox="1"/>
          <p:nvPr/>
        </p:nvSpPr>
        <p:spPr>
          <a:xfrm>
            <a:off x="2667000" y="6356350"/>
            <a:ext cx="3352799" cy="365125"/>
          </a:xfrm>
          <a:prstGeom prst="rect">
            <a:avLst/>
          </a:prstGeom>
          <a:noFill/>
          <a:ln>
            <a:noFill/>
          </a:ln>
        </p:spPr>
        <p:txBody>
          <a:bodyPr lIns="0" tIns="0" rIns="0" bIns="0" anchor="b" anchorCtr="0">
            <a:noAutofit/>
          </a:bodyPr>
          <a:lstStyle/>
          <a:p>
            <a:pPr marL="0" marR="0" lvl="0" indent="0" algn="l" rtl="0">
              <a:lnSpc>
                <a:spcPct val="100000"/>
              </a:lnSpc>
              <a:spcBef>
                <a:spcPts val="0"/>
              </a:spcBef>
              <a:spcAft>
                <a:spcPts val="0"/>
              </a:spcAft>
              <a:buClr>
                <a:srgbClr val="045C75"/>
              </a:buClr>
              <a:buSzPct val="25000"/>
              <a:buFont typeface="Arial"/>
              <a:buNone/>
            </a:pPr>
            <a:r>
              <a:rPr lang="en-US" sz="1200" b="0" i="0" u="none" strike="noStrike" cap="none" baseline="0">
                <a:solidFill>
                  <a:srgbClr val="045C75"/>
                </a:solidFill>
                <a:latin typeface="Arial"/>
                <a:ea typeface="Arial"/>
                <a:cs typeface="Arial"/>
                <a:sym typeface="Arial"/>
              </a:rPr>
              <a:t>fig</a:t>
            </a:r>
          </a:p>
        </p:txBody>
      </p:sp>
      <p:sp>
        <p:nvSpPr>
          <p:cNvPr id="378" name="Shape 378"/>
          <p:cNvSpPr txBox="1"/>
          <p:nvPr/>
        </p:nvSpPr>
        <p:spPr>
          <a:xfrm>
            <a:off x="685800" y="6248400"/>
            <a:ext cx="1904999" cy="4572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379" name="Shape 379"/>
          <p:cNvSpPr txBox="1"/>
          <p:nvPr/>
        </p:nvSpPr>
        <p:spPr>
          <a:xfrm>
            <a:off x="3109911" y="661987"/>
            <a:ext cx="3081337" cy="457200"/>
          </a:xfrm>
          <a:prstGeom prst="rect">
            <a:avLst/>
          </a:prstGeom>
          <a:noFill/>
          <a:ln>
            <a:noFill/>
          </a:ln>
        </p:spPr>
        <p:txBody>
          <a:bodyPr lIns="92075" tIns="46025" rIns="92075" bIns="46025"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2400" b="1" i="0" u="none" strike="noStrike" cap="none" baseline="0">
                <a:solidFill>
                  <a:schemeClr val="dk2"/>
                </a:solidFill>
                <a:latin typeface="Arial"/>
                <a:ea typeface="Arial"/>
                <a:cs typeface="Arial"/>
                <a:sym typeface="Arial"/>
              </a:rPr>
              <a:t>Goods and services</a:t>
            </a:r>
          </a:p>
        </p:txBody>
      </p:sp>
      <p:sp>
        <p:nvSpPr>
          <p:cNvPr id="380" name="Shape 380"/>
          <p:cNvSpPr/>
          <p:nvPr/>
        </p:nvSpPr>
        <p:spPr>
          <a:xfrm rot="-719999">
            <a:off x="1309687" y="1087437"/>
            <a:ext cx="6213475" cy="2924174"/>
          </a:xfrm>
          <a:custGeom>
            <a:avLst/>
            <a:gdLst/>
            <a:ahLst/>
            <a:cxnLst/>
            <a:rect l="0" t="0" r="0" b="0"/>
            <a:pathLst>
              <a:path w="37382" h="21601" fill="none" extrusionOk="0">
                <a:moveTo>
                  <a:pt x="0" y="6980"/>
                </a:moveTo>
                <a:cubicBezTo>
                  <a:pt x="4091" y="2532"/>
                  <a:pt x="9857" y="0"/>
                  <a:pt x="15901" y="1"/>
                </a:cubicBezTo>
                <a:cubicBezTo>
                  <a:pt x="26953" y="1"/>
                  <a:pt x="36223" y="8344"/>
                  <a:pt x="37382" y="19336"/>
                </a:cubicBezTo>
              </a:path>
              <a:path w="37382" h="21601" extrusionOk="0">
                <a:moveTo>
                  <a:pt x="0" y="6980"/>
                </a:moveTo>
                <a:cubicBezTo>
                  <a:pt x="4091" y="2532"/>
                  <a:pt x="9857" y="0"/>
                  <a:pt x="15901" y="1"/>
                </a:cubicBezTo>
                <a:cubicBezTo>
                  <a:pt x="26953" y="1"/>
                  <a:pt x="36223" y="8344"/>
                  <a:pt x="37382" y="19336"/>
                </a:cubicBezTo>
                <a:lnTo>
                  <a:pt x="15901" y="21601"/>
                </a:lnTo>
                <a:close/>
              </a:path>
            </a:pathLst>
          </a:custGeom>
          <a:noFill/>
          <a:ln w="57150" cap="rnd">
            <a:solidFill>
              <a:schemeClr val="dk2"/>
            </a:solidFill>
            <a:prstDash val="solid"/>
            <a:round/>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381" name="Shape 381"/>
          <p:cNvSpPr txBox="1"/>
          <p:nvPr/>
        </p:nvSpPr>
        <p:spPr>
          <a:xfrm>
            <a:off x="3694112" y="1508125"/>
            <a:ext cx="1911350" cy="1309686"/>
          </a:xfrm>
          <a:prstGeom prst="rect">
            <a:avLst/>
          </a:prstGeom>
          <a:noFill/>
          <a:ln>
            <a:noFill/>
          </a:ln>
        </p:spPr>
        <p:txBody>
          <a:bodyPr lIns="92075" tIns="46025" rIns="92075" bIns="46025" anchor="t"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3200" b="1" i="0" u="none" strike="noStrike" cap="none" baseline="0">
                <a:solidFill>
                  <a:schemeClr val="accent2"/>
                </a:solidFill>
                <a:latin typeface="Arial"/>
                <a:ea typeface="Arial"/>
                <a:cs typeface="Arial"/>
                <a:sym typeface="Arial"/>
              </a:rPr>
              <a:t>$</a:t>
            </a:r>
          </a:p>
          <a:p>
            <a:pPr marL="0" marR="0" lvl="0" indent="0" algn="ctr" rtl="0">
              <a:lnSpc>
                <a:spcPct val="100000"/>
              </a:lnSpc>
              <a:spcBef>
                <a:spcPts val="0"/>
              </a:spcBef>
              <a:spcAft>
                <a:spcPts val="0"/>
              </a:spcAft>
              <a:buClr>
                <a:schemeClr val="accent2"/>
              </a:buClr>
              <a:buSzPct val="25000"/>
              <a:buFont typeface="Arial"/>
              <a:buNone/>
            </a:pPr>
            <a:r>
              <a:rPr lang="en-US" sz="2400" b="1" i="0" u="none" strike="noStrike" cap="none" baseline="0">
                <a:solidFill>
                  <a:schemeClr val="accent2"/>
                </a:solidFill>
                <a:latin typeface="Arial"/>
                <a:ea typeface="Arial"/>
                <a:cs typeface="Arial"/>
                <a:sym typeface="Arial"/>
              </a:rPr>
              <a:t>Consumer</a:t>
            </a:r>
          </a:p>
          <a:p>
            <a:pPr marL="0" marR="0" lvl="0" indent="0" algn="ctr" rtl="0">
              <a:lnSpc>
                <a:spcPct val="100000"/>
              </a:lnSpc>
              <a:spcBef>
                <a:spcPts val="0"/>
              </a:spcBef>
              <a:spcAft>
                <a:spcPts val="0"/>
              </a:spcAft>
              <a:buClr>
                <a:schemeClr val="accent2"/>
              </a:buClr>
              <a:buSzPct val="25000"/>
              <a:buFont typeface="Arial"/>
              <a:buNone/>
            </a:pPr>
            <a:r>
              <a:rPr lang="en-US" sz="2400" b="1" i="0" u="none" strike="noStrike" cap="none" baseline="0">
                <a:solidFill>
                  <a:schemeClr val="accent2"/>
                </a:solidFill>
                <a:latin typeface="Arial"/>
                <a:ea typeface="Arial"/>
                <a:cs typeface="Arial"/>
                <a:sym typeface="Arial"/>
              </a:rPr>
              <a:t>expenditure</a:t>
            </a:r>
          </a:p>
        </p:txBody>
      </p:sp>
      <p:sp>
        <p:nvSpPr>
          <p:cNvPr id="382" name="Shape 382"/>
          <p:cNvSpPr/>
          <p:nvPr/>
        </p:nvSpPr>
        <p:spPr>
          <a:xfrm rot="10800000">
            <a:off x="1522412" y="3427411"/>
            <a:ext cx="6091237" cy="2982912"/>
          </a:xfrm>
          <a:custGeom>
            <a:avLst/>
            <a:gdLst/>
            <a:ahLst/>
            <a:cxnLst/>
            <a:rect l="0" t="0" r="0" b="0"/>
            <a:pathLst>
              <a:path w="36663" h="21601" fill="none" extrusionOk="0">
                <a:moveTo>
                  <a:pt x="0" y="10761"/>
                </a:moveTo>
                <a:cubicBezTo>
                  <a:pt x="3864" y="4100"/>
                  <a:pt x="10983" y="0"/>
                  <a:pt x="18684" y="1"/>
                </a:cubicBezTo>
                <a:cubicBezTo>
                  <a:pt x="25910" y="1"/>
                  <a:pt x="32658" y="3614"/>
                  <a:pt x="36663" y="9630"/>
                </a:cubicBezTo>
              </a:path>
              <a:path w="36663" h="21601" extrusionOk="0">
                <a:moveTo>
                  <a:pt x="0" y="10761"/>
                </a:moveTo>
                <a:cubicBezTo>
                  <a:pt x="3864" y="4100"/>
                  <a:pt x="10983" y="0"/>
                  <a:pt x="18684" y="1"/>
                </a:cubicBezTo>
                <a:cubicBezTo>
                  <a:pt x="25910" y="1"/>
                  <a:pt x="32658" y="3614"/>
                  <a:pt x="36663" y="9630"/>
                </a:cubicBezTo>
                <a:lnTo>
                  <a:pt x="18684" y="21601"/>
                </a:lnTo>
                <a:close/>
              </a:path>
            </a:pathLst>
          </a:custGeom>
          <a:noFill/>
          <a:ln w="57150" cap="rnd">
            <a:solidFill>
              <a:schemeClr val="dk2"/>
            </a:solidFill>
            <a:prstDash val="solid"/>
            <a:round/>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383" name="Shape 383"/>
          <p:cNvSpPr/>
          <p:nvPr/>
        </p:nvSpPr>
        <p:spPr>
          <a:xfrm rot="10680000">
            <a:off x="1928811" y="3192461"/>
            <a:ext cx="5305425" cy="2825750"/>
          </a:xfrm>
          <a:custGeom>
            <a:avLst/>
            <a:gdLst/>
            <a:ahLst/>
            <a:cxnLst/>
            <a:rect l="0" t="0" r="0" b="0"/>
            <a:pathLst>
              <a:path w="32912" h="21601" fill="none" extrusionOk="0">
                <a:moveTo>
                  <a:pt x="0" y="7573"/>
                </a:moveTo>
                <a:cubicBezTo>
                  <a:pt x="4104" y="2768"/>
                  <a:pt x="10106" y="0"/>
                  <a:pt x="16426" y="1"/>
                </a:cubicBezTo>
                <a:cubicBezTo>
                  <a:pt x="22778" y="1"/>
                  <a:pt x="28808" y="2797"/>
                  <a:pt x="32912" y="7646"/>
                </a:cubicBezTo>
              </a:path>
              <a:path w="32912" h="21601" extrusionOk="0">
                <a:moveTo>
                  <a:pt x="0" y="7573"/>
                </a:moveTo>
                <a:cubicBezTo>
                  <a:pt x="4104" y="2768"/>
                  <a:pt x="10106" y="0"/>
                  <a:pt x="16426" y="1"/>
                </a:cubicBezTo>
                <a:cubicBezTo>
                  <a:pt x="22778" y="1"/>
                  <a:pt x="28808" y="2797"/>
                  <a:pt x="32912" y="7646"/>
                </a:cubicBezTo>
                <a:lnTo>
                  <a:pt x="16426" y="21601"/>
                </a:lnTo>
                <a:close/>
              </a:path>
            </a:pathLst>
          </a:custGeom>
          <a:noFill/>
          <a:ln w="57150" cap="rnd">
            <a:solidFill>
              <a:schemeClr val="accent2"/>
            </a:solidFill>
            <a:prstDash val="solid"/>
            <a:round/>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384" name="Shape 384"/>
          <p:cNvSpPr txBox="1"/>
          <p:nvPr/>
        </p:nvSpPr>
        <p:spPr>
          <a:xfrm>
            <a:off x="2994025" y="4710112"/>
            <a:ext cx="3163886" cy="1309686"/>
          </a:xfrm>
          <a:prstGeom prst="rect">
            <a:avLst/>
          </a:prstGeom>
          <a:noFill/>
          <a:ln>
            <a:noFill/>
          </a:ln>
        </p:spPr>
        <p:txBody>
          <a:bodyPr lIns="92075" tIns="46025" rIns="92075" bIns="46025" anchor="t"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2400" b="1" i="0" u="none" strike="noStrike" cap="none" baseline="0">
                <a:solidFill>
                  <a:schemeClr val="accent2"/>
                </a:solidFill>
                <a:latin typeface="Arial"/>
                <a:ea typeface="Arial"/>
                <a:cs typeface="Arial"/>
                <a:sym typeface="Arial"/>
              </a:rPr>
              <a:t>Income: Wages, rent</a:t>
            </a:r>
          </a:p>
          <a:p>
            <a:pPr marL="0" marR="0" lvl="0" indent="0" algn="ctr" rtl="0">
              <a:lnSpc>
                <a:spcPct val="100000"/>
              </a:lnSpc>
              <a:spcBef>
                <a:spcPts val="0"/>
              </a:spcBef>
              <a:spcAft>
                <a:spcPts val="0"/>
              </a:spcAft>
              <a:buClr>
                <a:schemeClr val="accent2"/>
              </a:buClr>
              <a:buSzPct val="25000"/>
              <a:buFont typeface="Arial"/>
              <a:buNone/>
            </a:pPr>
            <a:r>
              <a:rPr lang="en-US" sz="2400" b="1" i="0" u="none" strike="noStrike" cap="none" baseline="0">
                <a:solidFill>
                  <a:schemeClr val="accent2"/>
                </a:solidFill>
                <a:latin typeface="Arial"/>
                <a:ea typeface="Arial"/>
                <a:cs typeface="Arial"/>
                <a:sym typeface="Arial"/>
              </a:rPr>
              <a:t>dividends, etc.</a:t>
            </a:r>
          </a:p>
          <a:p>
            <a:pPr marL="0" marR="0" lvl="0" indent="0" algn="ctr" rtl="0">
              <a:lnSpc>
                <a:spcPct val="100000"/>
              </a:lnSpc>
              <a:spcBef>
                <a:spcPts val="0"/>
              </a:spcBef>
              <a:spcAft>
                <a:spcPts val="0"/>
              </a:spcAft>
              <a:buClr>
                <a:schemeClr val="accent2"/>
              </a:buClr>
              <a:buSzPct val="25000"/>
              <a:buFont typeface="Arial"/>
              <a:buNone/>
            </a:pPr>
            <a:r>
              <a:rPr lang="en-US" sz="3200" b="1" i="0" u="none" strike="noStrike" cap="none" baseline="0">
                <a:solidFill>
                  <a:schemeClr val="accent2"/>
                </a:solidFill>
                <a:latin typeface="Arial"/>
                <a:ea typeface="Arial"/>
                <a:cs typeface="Arial"/>
                <a:sym typeface="Arial"/>
              </a:rPr>
              <a:t>$</a:t>
            </a:r>
          </a:p>
        </p:txBody>
      </p:sp>
      <p:sp>
        <p:nvSpPr>
          <p:cNvPr id="385" name="Shape 385"/>
          <p:cNvSpPr/>
          <p:nvPr/>
        </p:nvSpPr>
        <p:spPr>
          <a:xfrm rot="-720000">
            <a:off x="1673224" y="1447800"/>
            <a:ext cx="5686424" cy="2924174"/>
          </a:xfrm>
          <a:custGeom>
            <a:avLst/>
            <a:gdLst/>
            <a:ahLst/>
            <a:cxnLst/>
            <a:rect l="0" t="0" r="0" b="0"/>
            <a:pathLst>
              <a:path w="34209" h="21601" fill="none" extrusionOk="0">
                <a:moveTo>
                  <a:pt x="0" y="4903"/>
                </a:moveTo>
                <a:cubicBezTo>
                  <a:pt x="3862" y="1733"/>
                  <a:pt x="8705" y="0"/>
                  <a:pt x="13702" y="1"/>
                </a:cubicBezTo>
                <a:cubicBezTo>
                  <a:pt x="23018" y="1"/>
                  <a:pt x="31285" y="5974"/>
                  <a:pt x="34209" y="14820"/>
                </a:cubicBezTo>
              </a:path>
              <a:path w="34209" h="21601" extrusionOk="0">
                <a:moveTo>
                  <a:pt x="0" y="4903"/>
                </a:moveTo>
                <a:cubicBezTo>
                  <a:pt x="3862" y="1733"/>
                  <a:pt x="8705" y="0"/>
                  <a:pt x="13702" y="1"/>
                </a:cubicBezTo>
                <a:cubicBezTo>
                  <a:pt x="23018" y="1"/>
                  <a:pt x="31285" y="5974"/>
                  <a:pt x="34209" y="14820"/>
                </a:cubicBezTo>
                <a:lnTo>
                  <a:pt x="13702" y="21601"/>
                </a:lnTo>
                <a:close/>
              </a:path>
            </a:pathLst>
          </a:custGeom>
          <a:noFill/>
          <a:ln w="57150" cap="rnd">
            <a:solidFill>
              <a:schemeClr val="accent2"/>
            </a:solidFill>
            <a:prstDash val="solid"/>
            <a:round/>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386" name="Shape 386"/>
          <p:cNvSpPr txBox="1"/>
          <p:nvPr/>
        </p:nvSpPr>
        <p:spPr>
          <a:xfrm>
            <a:off x="0" y="6446837"/>
            <a:ext cx="8991600" cy="457200"/>
          </a:xfrm>
          <a:prstGeom prst="rect">
            <a:avLst/>
          </a:prstGeom>
          <a:noFill/>
          <a:ln>
            <a:noFill/>
          </a:ln>
        </p:spPr>
        <p:txBody>
          <a:bodyPr lIns="92075" tIns="46025" rIns="92075" bIns="46025"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2400" b="1" i="0" u="none" strike="noStrike" cap="none" baseline="0">
                <a:solidFill>
                  <a:schemeClr val="dk2"/>
                </a:solidFill>
                <a:latin typeface="Arial"/>
                <a:ea typeface="Arial"/>
                <a:cs typeface="Arial"/>
                <a:sym typeface="Arial"/>
              </a:rPr>
              <a:t>Households supply the factors of production (labor, etc)</a:t>
            </a:r>
          </a:p>
        </p:txBody>
      </p:sp>
      <p:sp>
        <p:nvSpPr>
          <p:cNvPr id="387" name="Shape 387"/>
          <p:cNvSpPr txBox="1"/>
          <p:nvPr/>
        </p:nvSpPr>
        <p:spPr>
          <a:xfrm>
            <a:off x="0" y="0"/>
            <a:ext cx="9144000" cy="573086"/>
          </a:xfrm>
          <a:prstGeom prst="rect">
            <a:avLst/>
          </a:prstGeom>
          <a:noFill/>
          <a:ln>
            <a:noFill/>
          </a:ln>
        </p:spPr>
        <p:txBody>
          <a:bodyPr lIns="92075" tIns="46025" rIns="92075" bIns="46025"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400" b="0" i="0" u="none" strike="noStrike" cap="none" baseline="0">
                <a:solidFill>
                  <a:schemeClr val="dk2"/>
                </a:solidFill>
                <a:latin typeface="Arial"/>
                <a:ea typeface="Arial"/>
                <a:cs typeface="Arial"/>
                <a:sym typeface="Arial"/>
              </a:rPr>
              <a:t>The circular flow of goods and incomes</a:t>
            </a:r>
          </a:p>
        </p:txBody>
      </p:sp>
      <p:pic>
        <p:nvPicPr>
          <p:cNvPr id="388" name="Shape 388"/>
          <p:cNvPicPr preferRelativeResize="0"/>
          <p:nvPr/>
        </p:nvPicPr>
        <p:blipFill rotWithShape="1">
          <a:blip r:embed="rId3">
            <a:alphaModFix/>
          </a:blip>
          <a:srcRect/>
          <a:stretch/>
        </p:blipFill>
        <p:spPr>
          <a:xfrm>
            <a:off x="6781800" y="3124200"/>
            <a:ext cx="2057400" cy="1676399"/>
          </a:xfrm>
          <a:prstGeom prst="rect">
            <a:avLst/>
          </a:prstGeom>
          <a:noFill/>
          <a:ln>
            <a:noFill/>
          </a:ln>
        </p:spPr>
      </p:pic>
      <p:pic>
        <p:nvPicPr>
          <p:cNvPr id="389" name="Shape 389"/>
          <p:cNvPicPr preferRelativeResize="0"/>
          <p:nvPr/>
        </p:nvPicPr>
        <p:blipFill rotWithShape="1">
          <a:blip r:embed="rId4">
            <a:alphaModFix/>
          </a:blip>
          <a:srcRect/>
          <a:stretch/>
        </p:blipFill>
        <p:spPr>
          <a:xfrm>
            <a:off x="0" y="2590800"/>
            <a:ext cx="3657600" cy="2438399"/>
          </a:xfrm>
          <a:prstGeom prst="rect">
            <a:avLst/>
          </a:prstGeom>
          <a:noFill/>
          <a:ln>
            <a:noFill/>
          </a:ln>
        </p:spPr>
      </p:pic>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Shape 395"/>
          <p:cNvSpPr txBox="1"/>
          <p:nvPr/>
        </p:nvSpPr>
        <p:spPr>
          <a:xfrm>
            <a:off x="2667000" y="6356350"/>
            <a:ext cx="3352799" cy="365125"/>
          </a:xfrm>
          <a:prstGeom prst="rect">
            <a:avLst/>
          </a:prstGeom>
          <a:noFill/>
          <a:ln>
            <a:noFill/>
          </a:ln>
        </p:spPr>
        <p:txBody>
          <a:bodyPr lIns="0" tIns="0" rIns="0" bIns="0" anchor="b" anchorCtr="0">
            <a:noAutofit/>
          </a:bodyPr>
          <a:lstStyle/>
          <a:p>
            <a:pPr marL="0" marR="0" lvl="0" indent="0" algn="l" rtl="0">
              <a:lnSpc>
                <a:spcPct val="100000"/>
              </a:lnSpc>
              <a:spcBef>
                <a:spcPts val="0"/>
              </a:spcBef>
              <a:spcAft>
                <a:spcPts val="0"/>
              </a:spcAft>
              <a:buClr>
                <a:srgbClr val="045C75"/>
              </a:buClr>
              <a:buSzPct val="25000"/>
              <a:buFont typeface="Arial"/>
              <a:buNone/>
            </a:pPr>
            <a:r>
              <a:rPr lang="en-US" sz="1200" b="0" i="0" u="none" strike="noStrike" cap="none" baseline="0">
                <a:solidFill>
                  <a:srgbClr val="045C75"/>
                </a:solidFill>
                <a:latin typeface="Arial"/>
                <a:ea typeface="Arial"/>
                <a:cs typeface="Arial"/>
                <a:sym typeface="Arial"/>
              </a:rPr>
              <a:t>fig</a:t>
            </a:r>
          </a:p>
        </p:txBody>
      </p:sp>
      <p:sp>
        <p:nvSpPr>
          <p:cNvPr id="396" name="Shape 396"/>
          <p:cNvSpPr txBox="1"/>
          <p:nvPr/>
        </p:nvSpPr>
        <p:spPr>
          <a:xfrm>
            <a:off x="685800" y="6248400"/>
            <a:ext cx="1904999" cy="4572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397" name="Shape 397"/>
          <p:cNvSpPr txBox="1"/>
          <p:nvPr/>
        </p:nvSpPr>
        <p:spPr>
          <a:xfrm>
            <a:off x="3109911" y="661987"/>
            <a:ext cx="3081337" cy="457200"/>
          </a:xfrm>
          <a:prstGeom prst="rect">
            <a:avLst/>
          </a:prstGeom>
          <a:noFill/>
          <a:ln>
            <a:noFill/>
          </a:ln>
        </p:spPr>
        <p:txBody>
          <a:bodyPr lIns="92075" tIns="46025" rIns="92075" bIns="46025"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2400" b="1" i="0" u="none" strike="noStrike" cap="none" baseline="0">
                <a:solidFill>
                  <a:schemeClr val="dk2"/>
                </a:solidFill>
                <a:latin typeface="Arial"/>
                <a:ea typeface="Arial"/>
                <a:cs typeface="Arial"/>
                <a:sym typeface="Arial"/>
              </a:rPr>
              <a:t>Goods and services</a:t>
            </a:r>
          </a:p>
        </p:txBody>
      </p:sp>
      <p:sp>
        <p:nvSpPr>
          <p:cNvPr id="398" name="Shape 398"/>
          <p:cNvSpPr/>
          <p:nvPr/>
        </p:nvSpPr>
        <p:spPr>
          <a:xfrm rot="-719999">
            <a:off x="1309687" y="1087437"/>
            <a:ext cx="6213475" cy="2924174"/>
          </a:xfrm>
          <a:custGeom>
            <a:avLst/>
            <a:gdLst/>
            <a:ahLst/>
            <a:cxnLst/>
            <a:rect l="0" t="0" r="0" b="0"/>
            <a:pathLst>
              <a:path w="37382" h="21601" fill="none" extrusionOk="0">
                <a:moveTo>
                  <a:pt x="0" y="6980"/>
                </a:moveTo>
                <a:cubicBezTo>
                  <a:pt x="4091" y="2532"/>
                  <a:pt x="9857" y="0"/>
                  <a:pt x="15901" y="1"/>
                </a:cubicBezTo>
                <a:cubicBezTo>
                  <a:pt x="26953" y="1"/>
                  <a:pt x="36223" y="8344"/>
                  <a:pt x="37382" y="19336"/>
                </a:cubicBezTo>
              </a:path>
              <a:path w="37382" h="21601" extrusionOk="0">
                <a:moveTo>
                  <a:pt x="0" y="6980"/>
                </a:moveTo>
                <a:cubicBezTo>
                  <a:pt x="4091" y="2532"/>
                  <a:pt x="9857" y="0"/>
                  <a:pt x="15901" y="1"/>
                </a:cubicBezTo>
                <a:cubicBezTo>
                  <a:pt x="26953" y="1"/>
                  <a:pt x="36223" y="8344"/>
                  <a:pt x="37382" y="19336"/>
                </a:cubicBezTo>
                <a:lnTo>
                  <a:pt x="15901" y="21601"/>
                </a:lnTo>
                <a:close/>
              </a:path>
            </a:pathLst>
          </a:custGeom>
          <a:noFill/>
          <a:ln w="57150" cap="rnd">
            <a:solidFill>
              <a:schemeClr val="dk2"/>
            </a:solidFill>
            <a:prstDash val="solid"/>
            <a:round/>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399" name="Shape 399"/>
          <p:cNvSpPr txBox="1"/>
          <p:nvPr/>
        </p:nvSpPr>
        <p:spPr>
          <a:xfrm>
            <a:off x="3694112" y="1508125"/>
            <a:ext cx="1911350" cy="1309686"/>
          </a:xfrm>
          <a:prstGeom prst="rect">
            <a:avLst/>
          </a:prstGeom>
          <a:noFill/>
          <a:ln>
            <a:noFill/>
          </a:ln>
        </p:spPr>
        <p:txBody>
          <a:bodyPr lIns="92075" tIns="46025" rIns="92075" bIns="46025" anchor="t"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3200" b="1" i="0" u="none" strike="noStrike" cap="none" baseline="0">
                <a:solidFill>
                  <a:schemeClr val="accent2"/>
                </a:solidFill>
                <a:latin typeface="Arial"/>
                <a:ea typeface="Arial"/>
                <a:cs typeface="Arial"/>
                <a:sym typeface="Arial"/>
              </a:rPr>
              <a:t>$</a:t>
            </a:r>
          </a:p>
          <a:p>
            <a:pPr marL="0" marR="0" lvl="0" indent="0" algn="ctr" rtl="0">
              <a:lnSpc>
                <a:spcPct val="100000"/>
              </a:lnSpc>
              <a:spcBef>
                <a:spcPts val="0"/>
              </a:spcBef>
              <a:spcAft>
                <a:spcPts val="0"/>
              </a:spcAft>
              <a:buClr>
                <a:schemeClr val="accent2"/>
              </a:buClr>
              <a:buSzPct val="25000"/>
              <a:buFont typeface="Arial"/>
              <a:buNone/>
            </a:pPr>
            <a:r>
              <a:rPr lang="en-US" sz="2400" b="1" i="0" u="none" strike="noStrike" cap="none" baseline="0">
                <a:solidFill>
                  <a:schemeClr val="accent2"/>
                </a:solidFill>
                <a:latin typeface="Arial"/>
                <a:ea typeface="Arial"/>
                <a:cs typeface="Arial"/>
                <a:sym typeface="Arial"/>
              </a:rPr>
              <a:t>Consumer</a:t>
            </a:r>
          </a:p>
          <a:p>
            <a:pPr marL="0" marR="0" lvl="0" indent="0" algn="ctr" rtl="0">
              <a:lnSpc>
                <a:spcPct val="100000"/>
              </a:lnSpc>
              <a:spcBef>
                <a:spcPts val="0"/>
              </a:spcBef>
              <a:spcAft>
                <a:spcPts val="0"/>
              </a:spcAft>
              <a:buClr>
                <a:schemeClr val="accent2"/>
              </a:buClr>
              <a:buSzPct val="25000"/>
              <a:buFont typeface="Arial"/>
              <a:buNone/>
            </a:pPr>
            <a:r>
              <a:rPr lang="en-US" sz="2400" b="1" i="0" u="none" strike="noStrike" cap="none" baseline="0">
                <a:solidFill>
                  <a:schemeClr val="accent2"/>
                </a:solidFill>
                <a:latin typeface="Arial"/>
                <a:ea typeface="Arial"/>
                <a:cs typeface="Arial"/>
                <a:sym typeface="Arial"/>
              </a:rPr>
              <a:t>expenditure</a:t>
            </a:r>
          </a:p>
        </p:txBody>
      </p:sp>
      <p:sp>
        <p:nvSpPr>
          <p:cNvPr id="400" name="Shape 400"/>
          <p:cNvSpPr/>
          <p:nvPr/>
        </p:nvSpPr>
        <p:spPr>
          <a:xfrm rot="10800000">
            <a:off x="1522412" y="3427411"/>
            <a:ext cx="6091237" cy="2982912"/>
          </a:xfrm>
          <a:custGeom>
            <a:avLst/>
            <a:gdLst/>
            <a:ahLst/>
            <a:cxnLst/>
            <a:rect l="0" t="0" r="0" b="0"/>
            <a:pathLst>
              <a:path w="36663" h="21601" fill="none" extrusionOk="0">
                <a:moveTo>
                  <a:pt x="0" y="10761"/>
                </a:moveTo>
                <a:cubicBezTo>
                  <a:pt x="3864" y="4100"/>
                  <a:pt x="10983" y="0"/>
                  <a:pt x="18684" y="1"/>
                </a:cubicBezTo>
                <a:cubicBezTo>
                  <a:pt x="25910" y="1"/>
                  <a:pt x="32658" y="3614"/>
                  <a:pt x="36663" y="9630"/>
                </a:cubicBezTo>
              </a:path>
              <a:path w="36663" h="21601" extrusionOk="0">
                <a:moveTo>
                  <a:pt x="0" y="10761"/>
                </a:moveTo>
                <a:cubicBezTo>
                  <a:pt x="3864" y="4100"/>
                  <a:pt x="10983" y="0"/>
                  <a:pt x="18684" y="1"/>
                </a:cubicBezTo>
                <a:cubicBezTo>
                  <a:pt x="25910" y="1"/>
                  <a:pt x="32658" y="3614"/>
                  <a:pt x="36663" y="9630"/>
                </a:cubicBezTo>
                <a:lnTo>
                  <a:pt x="18684" y="21601"/>
                </a:lnTo>
                <a:close/>
              </a:path>
            </a:pathLst>
          </a:custGeom>
          <a:noFill/>
          <a:ln w="57150" cap="rnd">
            <a:solidFill>
              <a:schemeClr val="dk2"/>
            </a:solidFill>
            <a:prstDash val="solid"/>
            <a:round/>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401" name="Shape 401"/>
          <p:cNvSpPr/>
          <p:nvPr/>
        </p:nvSpPr>
        <p:spPr>
          <a:xfrm rot="10680000">
            <a:off x="1928811" y="3192461"/>
            <a:ext cx="5305425" cy="2825750"/>
          </a:xfrm>
          <a:custGeom>
            <a:avLst/>
            <a:gdLst/>
            <a:ahLst/>
            <a:cxnLst/>
            <a:rect l="0" t="0" r="0" b="0"/>
            <a:pathLst>
              <a:path w="32912" h="21601" fill="none" extrusionOk="0">
                <a:moveTo>
                  <a:pt x="0" y="7573"/>
                </a:moveTo>
                <a:cubicBezTo>
                  <a:pt x="4104" y="2768"/>
                  <a:pt x="10106" y="0"/>
                  <a:pt x="16426" y="1"/>
                </a:cubicBezTo>
                <a:cubicBezTo>
                  <a:pt x="22778" y="1"/>
                  <a:pt x="28808" y="2797"/>
                  <a:pt x="32912" y="7646"/>
                </a:cubicBezTo>
              </a:path>
              <a:path w="32912" h="21601" extrusionOk="0">
                <a:moveTo>
                  <a:pt x="0" y="7573"/>
                </a:moveTo>
                <a:cubicBezTo>
                  <a:pt x="4104" y="2768"/>
                  <a:pt x="10106" y="0"/>
                  <a:pt x="16426" y="1"/>
                </a:cubicBezTo>
                <a:cubicBezTo>
                  <a:pt x="22778" y="1"/>
                  <a:pt x="28808" y="2797"/>
                  <a:pt x="32912" y="7646"/>
                </a:cubicBezTo>
                <a:lnTo>
                  <a:pt x="16426" y="21601"/>
                </a:lnTo>
                <a:close/>
              </a:path>
            </a:pathLst>
          </a:custGeom>
          <a:noFill/>
          <a:ln w="57150" cap="rnd">
            <a:solidFill>
              <a:schemeClr val="accent2"/>
            </a:solidFill>
            <a:prstDash val="solid"/>
            <a:round/>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402" name="Shape 402"/>
          <p:cNvSpPr txBox="1"/>
          <p:nvPr/>
        </p:nvSpPr>
        <p:spPr>
          <a:xfrm>
            <a:off x="2994025" y="4710112"/>
            <a:ext cx="3163886" cy="1309686"/>
          </a:xfrm>
          <a:prstGeom prst="rect">
            <a:avLst/>
          </a:prstGeom>
          <a:noFill/>
          <a:ln>
            <a:noFill/>
          </a:ln>
        </p:spPr>
        <p:txBody>
          <a:bodyPr lIns="92075" tIns="46025" rIns="92075" bIns="46025" anchor="t" anchorCtr="0">
            <a:noAutofit/>
          </a:bodyPr>
          <a:lstStyle/>
          <a:p>
            <a:pPr marL="0" marR="0" lvl="0" indent="0" algn="ctr" rtl="0">
              <a:lnSpc>
                <a:spcPct val="100000"/>
              </a:lnSpc>
              <a:spcBef>
                <a:spcPts val="0"/>
              </a:spcBef>
              <a:spcAft>
                <a:spcPts val="0"/>
              </a:spcAft>
              <a:buClr>
                <a:schemeClr val="accent2"/>
              </a:buClr>
              <a:buSzPct val="25000"/>
              <a:buFont typeface="Arial"/>
              <a:buNone/>
            </a:pPr>
            <a:r>
              <a:rPr lang="en-US" sz="2400" b="1" i="0" u="none" strike="noStrike" cap="none" baseline="0">
                <a:solidFill>
                  <a:schemeClr val="accent2"/>
                </a:solidFill>
                <a:latin typeface="Arial"/>
                <a:ea typeface="Arial"/>
                <a:cs typeface="Arial"/>
                <a:sym typeface="Arial"/>
              </a:rPr>
              <a:t>Income: Wages, rent</a:t>
            </a:r>
          </a:p>
          <a:p>
            <a:pPr marL="0" marR="0" lvl="0" indent="0" algn="ctr" rtl="0">
              <a:lnSpc>
                <a:spcPct val="100000"/>
              </a:lnSpc>
              <a:spcBef>
                <a:spcPts val="0"/>
              </a:spcBef>
              <a:spcAft>
                <a:spcPts val="0"/>
              </a:spcAft>
              <a:buClr>
                <a:schemeClr val="accent2"/>
              </a:buClr>
              <a:buSzPct val="25000"/>
              <a:buFont typeface="Arial"/>
              <a:buNone/>
            </a:pPr>
            <a:r>
              <a:rPr lang="en-US" sz="2400" b="1" i="0" u="none" strike="noStrike" cap="none" baseline="0">
                <a:solidFill>
                  <a:schemeClr val="accent2"/>
                </a:solidFill>
                <a:latin typeface="Arial"/>
                <a:ea typeface="Arial"/>
                <a:cs typeface="Arial"/>
                <a:sym typeface="Arial"/>
              </a:rPr>
              <a:t>dividends, etc.</a:t>
            </a:r>
          </a:p>
          <a:p>
            <a:pPr marL="0" marR="0" lvl="0" indent="0" algn="ctr" rtl="0">
              <a:lnSpc>
                <a:spcPct val="100000"/>
              </a:lnSpc>
              <a:spcBef>
                <a:spcPts val="0"/>
              </a:spcBef>
              <a:spcAft>
                <a:spcPts val="0"/>
              </a:spcAft>
              <a:buClr>
                <a:schemeClr val="accent2"/>
              </a:buClr>
              <a:buSzPct val="25000"/>
              <a:buFont typeface="Arial"/>
              <a:buNone/>
            </a:pPr>
            <a:r>
              <a:rPr lang="en-US" sz="3200" b="1" i="0" u="none" strike="noStrike" cap="none" baseline="0">
                <a:solidFill>
                  <a:schemeClr val="accent2"/>
                </a:solidFill>
                <a:latin typeface="Arial"/>
                <a:ea typeface="Arial"/>
                <a:cs typeface="Arial"/>
                <a:sym typeface="Arial"/>
              </a:rPr>
              <a:t>$</a:t>
            </a:r>
          </a:p>
        </p:txBody>
      </p:sp>
      <p:sp>
        <p:nvSpPr>
          <p:cNvPr id="403" name="Shape 403"/>
          <p:cNvSpPr/>
          <p:nvPr/>
        </p:nvSpPr>
        <p:spPr>
          <a:xfrm rot="-720000">
            <a:off x="1673224" y="1447800"/>
            <a:ext cx="5686424" cy="2924174"/>
          </a:xfrm>
          <a:custGeom>
            <a:avLst/>
            <a:gdLst/>
            <a:ahLst/>
            <a:cxnLst/>
            <a:rect l="0" t="0" r="0" b="0"/>
            <a:pathLst>
              <a:path w="34209" h="21601" fill="none" extrusionOk="0">
                <a:moveTo>
                  <a:pt x="0" y="4903"/>
                </a:moveTo>
                <a:cubicBezTo>
                  <a:pt x="3862" y="1733"/>
                  <a:pt x="8705" y="0"/>
                  <a:pt x="13702" y="1"/>
                </a:cubicBezTo>
                <a:cubicBezTo>
                  <a:pt x="23018" y="1"/>
                  <a:pt x="31285" y="5974"/>
                  <a:pt x="34209" y="14820"/>
                </a:cubicBezTo>
              </a:path>
              <a:path w="34209" h="21601" extrusionOk="0">
                <a:moveTo>
                  <a:pt x="0" y="4903"/>
                </a:moveTo>
                <a:cubicBezTo>
                  <a:pt x="3862" y="1733"/>
                  <a:pt x="8705" y="0"/>
                  <a:pt x="13702" y="1"/>
                </a:cubicBezTo>
                <a:cubicBezTo>
                  <a:pt x="23018" y="1"/>
                  <a:pt x="31285" y="5974"/>
                  <a:pt x="34209" y="14820"/>
                </a:cubicBezTo>
                <a:lnTo>
                  <a:pt x="13702" y="21601"/>
                </a:lnTo>
                <a:close/>
              </a:path>
            </a:pathLst>
          </a:custGeom>
          <a:noFill/>
          <a:ln w="57150" cap="rnd">
            <a:solidFill>
              <a:schemeClr val="accent2"/>
            </a:solidFill>
            <a:prstDash val="solid"/>
            <a:round/>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404" name="Shape 404"/>
          <p:cNvSpPr txBox="1"/>
          <p:nvPr/>
        </p:nvSpPr>
        <p:spPr>
          <a:xfrm>
            <a:off x="0" y="6400800"/>
            <a:ext cx="8991600" cy="457200"/>
          </a:xfrm>
          <a:prstGeom prst="rect">
            <a:avLst/>
          </a:prstGeom>
          <a:noFill/>
          <a:ln>
            <a:noFill/>
          </a:ln>
        </p:spPr>
        <p:txBody>
          <a:bodyPr lIns="92075" tIns="46025" rIns="92075" bIns="46025"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2400" b="1" i="0" u="none" strike="noStrike" cap="none" baseline="0">
                <a:solidFill>
                  <a:schemeClr val="dk2"/>
                </a:solidFill>
                <a:latin typeface="Arial"/>
                <a:ea typeface="Arial"/>
                <a:cs typeface="Arial"/>
                <a:sym typeface="Arial"/>
              </a:rPr>
              <a:t>Households supply the factors of production (labor, etc)</a:t>
            </a:r>
          </a:p>
        </p:txBody>
      </p:sp>
      <p:sp>
        <p:nvSpPr>
          <p:cNvPr id="405" name="Shape 405"/>
          <p:cNvSpPr txBox="1"/>
          <p:nvPr/>
        </p:nvSpPr>
        <p:spPr>
          <a:xfrm>
            <a:off x="0" y="0"/>
            <a:ext cx="9144000" cy="573086"/>
          </a:xfrm>
          <a:prstGeom prst="rect">
            <a:avLst/>
          </a:prstGeom>
          <a:noFill/>
          <a:ln>
            <a:noFill/>
          </a:ln>
        </p:spPr>
        <p:txBody>
          <a:bodyPr lIns="92075" tIns="46025" rIns="92075" bIns="46025"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400" b="0" i="0" u="none" strike="noStrike" cap="none" baseline="0">
                <a:solidFill>
                  <a:schemeClr val="dk2"/>
                </a:solidFill>
                <a:latin typeface="Arial"/>
                <a:ea typeface="Arial"/>
                <a:cs typeface="Arial"/>
                <a:sym typeface="Arial"/>
              </a:rPr>
              <a:t>The circular flow of goods and incomes</a:t>
            </a:r>
          </a:p>
        </p:txBody>
      </p:sp>
      <p:pic>
        <p:nvPicPr>
          <p:cNvPr id="406" name="Shape 406"/>
          <p:cNvPicPr preferRelativeResize="0"/>
          <p:nvPr/>
        </p:nvPicPr>
        <p:blipFill rotWithShape="1">
          <a:blip r:embed="rId3">
            <a:alphaModFix/>
          </a:blip>
          <a:srcRect/>
          <a:stretch/>
        </p:blipFill>
        <p:spPr>
          <a:xfrm>
            <a:off x="6781800" y="3124200"/>
            <a:ext cx="2057400" cy="1676399"/>
          </a:xfrm>
          <a:prstGeom prst="rect">
            <a:avLst/>
          </a:prstGeom>
          <a:noFill/>
          <a:ln>
            <a:noFill/>
          </a:ln>
        </p:spPr>
      </p:pic>
      <p:pic>
        <p:nvPicPr>
          <p:cNvPr id="407" name="Shape 407"/>
          <p:cNvPicPr preferRelativeResize="0"/>
          <p:nvPr/>
        </p:nvPicPr>
        <p:blipFill rotWithShape="1">
          <a:blip r:embed="rId4">
            <a:alphaModFix/>
          </a:blip>
          <a:srcRect/>
          <a:stretch/>
        </p:blipFill>
        <p:spPr>
          <a:xfrm>
            <a:off x="0" y="2590800"/>
            <a:ext cx="3657600" cy="2438399"/>
          </a:xfrm>
          <a:prstGeom prst="rect">
            <a:avLst/>
          </a:prstGeom>
          <a:noFill/>
          <a:ln>
            <a:noFill/>
          </a:ln>
        </p:spPr>
      </p:pic>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12"/>
        <p:cNvGrpSpPr/>
        <p:nvPr/>
      </p:nvGrpSpPr>
      <p:grpSpPr>
        <a:xfrm>
          <a:off x="0" y="0"/>
          <a:ext cx="0" cy="0"/>
          <a:chOff x="0" y="0"/>
          <a:chExt cx="0" cy="0"/>
        </a:xfrm>
      </p:grpSpPr>
      <p:sp>
        <p:nvSpPr>
          <p:cNvPr id="413" name="Shape 413"/>
          <p:cNvSpPr txBox="1">
            <a:spLocks noGrp="1"/>
          </p:cNvSpPr>
          <p:nvPr>
            <p:ph type="title"/>
          </p:nvPr>
        </p:nvSpPr>
        <p:spPr>
          <a:xfrm>
            <a:off x="457200" y="274637"/>
            <a:ext cx="8229600" cy="1143000"/>
          </a:xfrm>
          <a:prstGeom prst="rect">
            <a:avLst/>
          </a:prstGeom>
          <a:noFill/>
          <a:ln>
            <a:noFill/>
          </a:ln>
        </p:spPr>
        <p:txBody>
          <a:bodyPr lIns="0" tIns="45700" rIns="0" bIns="0" anchor="b"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5000" b="0" i="0" u="none" strike="noStrike" cap="none" baseline="0">
                <a:solidFill>
                  <a:schemeClr val="dk2"/>
                </a:solidFill>
                <a:latin typeface="Calibri"/>
                <a:ea typeface="Calibri"/>
                <a:cs typeface="Calibri"/>
                <a:sym typeface="Calibri"/>
              </a:rPr>
              <a:t>FIRMS:</a:t>
            </a:r>
          </a:p>
        </p:txBody>
      </p:sp>
      <p:sp>
        <p:nvSpPr>
          <p:cNvPr id="414" name="Shape 414"/>
          <p:cNvSpPr txBox="1">
            <a:spLocks noGrp="1"/>
          </p:cNvSpPr>
          <p:nvPr>
            <p:ph type="body" idx="1"/>
          </p:nvPr>
        </p:nvSpPr>
        <p:spPr>
          <a:xfrm>
            <a:off x="457200" y="1600200"/>
            <a:ext cx="7143749" cy="4525961"/>
          </a:xfrm>
          <a:prstGeom prst="rect">
            <a:avLst/>
          </a:prstGeom>
          <a:noFill/>
          <a:ln>
            <a:noFill/>
          </a:ln>
        </p:spPr>
        <p:txBody>
          <a:bodyPr lIns="91425" tIns="45700" rIns="91425" bIns="45700" anchor="t" anchorCtr="0">
            <a:noAutofit/>
          </a:bodyPr>
          <a:lstStyle/>
          <a:p>
            <a:pPr marL="273050" marR="0" lvl="0" indent="-273050" algn="l" rtl="0">
              <a:lnSpc>
                <a:spcPct val="100000"/>
              </a:lnSpc>
              <a:spcBef>
                <a:spcPts val="0"/>
              </a:spcBef>
              <a:spcAft>
                <a:spcPts val="0"/>
              </a:spcAft>
              <a:buClr>
                <a:srgbClr val="0BD0D9"/>
              </a:buClr>
              <a:buSzPct val="95000"/>
              <a:buFont typeface="Noto Symbol"/>
              <a:buChar char="●"/>
            </a:pPr>
            <a:r>
              <a:rPr lang="en-US" sz="2600" b="0" i="0" u="none" strike="noStrike" cap="none" baseline="0">
                <a:solidFill>
                  <a:schemeClr val="dk1"/>
                </a:solidFill>
                <a:latin typeface="Constantia"/>
                <a:ea typeface="Constantia"/>
                <a:cs typeface="Constantia"/>
                <a:sym typeface="Constantia"/>
              </a:rPr>
              <a:t>Firms purchase the factors of production (___________, __________, _________, &amp;_____________) on the </a:t>
            </a:r>
            <a:r>
              <a:rPr lang="en-US" sz="2600" b="0" i="0" u="sng" strike="noStrike" cap="none" baseline="0">
                <a:solidFill>
                  <a:schemeClr val="dk1"/>
                </a:solidFill>
                <a:latin typeface="Constantia"/>
                <a:ea typeface="Constantia"/>
                <a:cs typeface="Constantia"/>
                <a:sym typeface="Constantia"/>
              </a:rPr>
              <a:t>factor market</a:t>
            </a:r>
            <a:r>
              <a:rPr lang="en-US" sz="2600" b="0" i="0" u="none" strike="noStrike" cap="none" baseline="0">
                <a:solidFill>
                  <a:schemeClr val="dk1"/>
                </a:solidFill>
                <a:latin typeface="Constantia"/>
                <a:ea typeface="Constantia"/>
                <a:cs typeface="Constantia"/>
                <a:sym typeface="Constantia"/>
              </a:rPr>
              <a:t>.</a:t>
            </a:r>
          </a:p>
          <a:p>
            <a:pPr marL="639762" marR="0" lvl="1" indent="-246062" algn="l" rtl="0">
              <a:lnSpc>
                <a:spcPct val="100000"/>
              </a:lnSpc>
              <a:spcBef>
                <a:spcPts val="640"/>
              </a:spcBef>
              <a:spcAft>
                <a:spcPts val="0"/>
              </a:spcAft>
              <a:buClr>
                <a:schemeClr val="accent1"/>
              </a:buClr>
              <a:buSzPct val="85000"/>
              <a:buFont typeface="Noto Symbol"/>
              <a:buChar char="●"/>
            </a:pPr>
            <a:r>
              <a:rPr lang="en-US" sz="3200" b="0" i="0" u="none" strike="noStrike" cap="none" baseline="0">
                <a:solidFill>
                  <a:schemeClr val="dk1"/>
                </a:solidFill>
                <a:latin typeface="Constantia"/>
                <a:ea typeface="Constantia"/>
                <a:cs typeface="Constantia"/>
                <a:sym typeface="Constantia"/>
              </a:rPr>
              <a:t>Then firms use the factors of production to create goods &amp; services </a:t>
            </a:r>
          </a:p>
          <a:p>
            <a:pPr marL="639762" marR="0" lvl="1" indent="-246062" algn="l" rtl="0">
              <a:lnSpc>
                <a:spcPct val="100000"/>
              </a:lnSpc>
              <a:spcBef>
                <a:spcPts val="640"/>
              </a:spcBef>
              <a:spcAft>
                <a:spcPts val="0"/>
              </a:spcAft>
              <a:buClr>
                <a:schemeClr val="accent1"/>
              </a:buClr>
              <a:buSzPct val="85000"/>
              <a:buFont typeface="Noto Symbol"/>
              <a:buChar char="●"/>
            </a:pPr>
            <a:r>
              <a:rPr lang="en-US" sz="3200" b="0" i="0" u="none" strike="noStrike" cap="none" baseline="0">
                <a:solidFill>
                  <a:schemeClr val="dk1"/>
                </a:solidFill>
                <a:latin typeface="Constantia"/>
                <a:ea typeface="Constantia"/>
                <a:cs typeface="Constantia"/>
                <a:sym typeface="Constantia"/>
              </a:rPr>
              <a:t>Then firms sell  goods &amp; services to households to earn profits.</a:t>
            </a:r>
          </a:p>
        </p:txBody>
      </p:sp>
      <p:pic>
        <p:nvPicPr>
          <p:cNvPr id="415" name="Shape 415"/>
          <p:cNvPicPr preferRelativeResize="0">
            <a:picLocks noGrp="1"/>
          </p:cNvPicPr>
          <p:nvPr>
            <p:ph type="clipArt" idx="2"/>
          </p:nvPr>
        </p:nvPicPr>
        <p:blipFill rotWithShape="1">
          <a:blip r:embed="rId3">
            <a:alphaModFix/>
          </a:blip>
          <a:srcRect/>
          <a:stretch/>
        </p:blipFill>
        <p:spPr>
          <a:xfrm>
            <a:off x="4648200" y="2598736"/>
            <a:ext cx="4038095" cy="2517106"/>
          </a:xfrm>
          <a:prstGeom prst="rect">
            <a:avLst/>
          </a:prstGeom>
          <a:noFill/>
          <a:ln>
            <a:noFill/>
          </a:ln>
        </p:spPr>
      </p:pic>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419"/>
        <p:cNvGrpSpPr/>
        <p:nvPr/>
      </p:nvGrpSpPr>
      <p:grpSpPr>
        <a:xfrm>
          <a:off x="0" y="0"/>
          <a:ext cx="0" cy="0"/>
          <a:chOff x="0" y="0"/>
          <a:chExt cx="0" cy="0"/>
        </a:xfrm>
      </p:grpSpPr>
      <p:sp>
        <p:nvSpPr>
          <p:cNvPr id="420" name="Shape 420"/>
          <p:cNvSpPr txBox="1">
            <a:spLocks noGrp="1"/>
          </p:cNvSpPr>
          <p:nvPr>
            <p:ph type="title"/>
          </p:nvPr>
        </p:nvSpPr>
        <p:spPr>
          <a:xfrm>
            <a:off x="457200" y="274637"/>
            <a:ext cx="8229600" cy="1143000"/>
          </a:xfrm>
          <a:prstGeom prst="rect">
            <a:avLst/>
          </a:prstGeom>
          <a:noFill/>
          <a:ln>
            <a:noFill/>
          </a:ln>
        </p:spPr>
        <p:txBody>
          <a:bodyPr lIns="0" tIns="45700" rIns="0" bIns="0" anchor="b"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5000" b="0" i="0" u="none" strike="noStrike" cap="none" baseline="0">
                <a:solidFill>
                  <a:schemeClr val="dk2"/>
                </a:solidFill>
                <a:latin typeface="Calibri"/>
                <a:ea typeface="Calibri"/>
                <a:cs typeface="Calibri"/>
                <a:sym typeface="Calibri"/>
              </a:rPr>
              <a:t>HOUSEHOLDS</a:t>
            </a:r>
          </a:p>
        </p:txBody>
      </p:sp>
      <p:sp>
        <p:nvSpPr>
          <p:cNvPr id="421" name="Shape 421"/>
          <p:cNvSpPr txBox="1">
            <a:spLocks noGrp="1"/>
          </p:cNvSpPr>
          <p:nvPr>
            <p:ph type="body" idx="1"/>
          </p:nvPr>
        </p:nvSpPr>
        <p:spPr>
          <a:xfrm>
            <a:off x="457200" y="1600200"/>
            <a:ext cx="6692899" cy="4525961"/>
          </a:xfrm>
          <a:prstGeom prst="rect">
            <a:avLst/>
          </a:prstGeom>
          <a:solidFill>
            <a:schemeClr val="accent1"/>
          </a:solidFill>
          <a:ln>
            <a:noFill/>
          </a:ln>
        </p:spPr>
        <p:txBody>
          <a:bodyPr lIns="91425" tIns="45700" rIns="91425" bIns="45700" anchor="t" anchorCtr="0">
            <a:noAutofit/>
          </a:bodyPr>
          <a:lstStyle/>
          <a:p>
            <a:pPr marL="273050" marR="0" lvl="0" indent="-273050" algn="l" rtl="0">
              <a:lnSpc>
                <a:spcPct val="100000"/>
              </a:lnSpc>
              <a:spcBef>
                <a:spcPts val="0"/>
              </a:spcBef>
              <a:spcAft>
                <a:spcPts val="0"/>
              </a:spcAft>
              <a:buClr>
                <a:srgbClr val="0BD0D9"/>
              </a:buClr>
              <a:buSzPct val="95000"/>
              <a:buFont typeface="Noto Symbol"/>
              <a:buChar char="●"/>
            </a:pPr>
            <a:r>
              <a:rPr lang="en-US" sz="2600" b="0" i="0" u="none" strike="noStrike" cap="none" baseline="0">
                <a:solidFill>
                  <a:schemeClr val="dk1"/>
                </a:solidFill>
                <a:latin typeface="Constantia"/>
                <a:ea typeface="Constantia"/>
                <a:cs typeface="Constantia"/>
                <a:sym typeface="Constantia"/>
              </a:rPr>
              <a:t>Households purchase goods &amp; services on the </a:t>
            </a:r>
            <a:r>
              <a:rPr lang="en-US" sz="2600" b="0" i="0" u="sng" strike="noStrike" cap="none" baseline="0">
                <a:solidFill>
                  <a:schemeClr val="dk1"/>
                </a:solidFill>
                <a:latin typeface="Constantia"/>
                <a:ea typeface="Constantia"/>
                <a:cs typeface="Constantia"/>
                <a:sym typeface="Constantia"/>
              </a:rPr>
              <a:t>product market</a:t>
            </a:r>
            <a:r>
              <a:rPr lang="en-US" sz="2600" b="0" i="0" u="none" strike="noStrike" cap="none" baseline="0">
                <a:solidFill>
                  <a:schemeClr val="dk1"/>
                </a:solidFill>
                <a:latin typeface="Constantia"/>
                <a:ea typeface="Constantia"/>
                <a:cs typeface="Constantia"/>
                <a:sym typeface="Constantia"/>
              </a:rPr>
              <a:t>.</a:t>
            </a:r>
          </a:p>
          <a:p>
            <a:pPr marL="639762" marR="0" lvl="1" indent="-246062" algn="l" rtl="0">
              <a:lnSpc>
                <a:spcPct val="100000"/>
              </a:lnSpc>
              <a:spcBef>
                <a:spcPts val="640"/>
              </a:spcBef>
              <a:spcAft>
                <a:spcPts val="0"/>
              </a:spcAft>
              <a:buClr>
                <a:schemeClr val="accent1"/>
              </a:buClr>
              <a:buSzPct val="85000"/>
              <a:buFont typeface="Noto Symbol"/>
              <a:buChar char="●"/>
            </a:pPr>
            <a:r>
              <a:rPr lang="en-US" sz="3200" b="0" i="0" u="none" strike="noStrike" cap="none" baseline="0">
                <a:solidFill>
                  <a:schemeClr val="dk1"/>
                </a:solidFill>
                <a:latin typeface="Constantia"/>
                <a:ea typeface="Constantia"/>
                <a:cs typeface="Constantia"/>
                <a:sym typeface="Constantia"/>
              </a:rPr>
              <a:t>They are able to do this because they earned money by selling their labor (a factor of production) to firms.</a:t>
            </a:r>
          </a:p>
        </p:txBody>
      </p:sp>
      <p:pic>
        <p:nvPicPr>
          <p:cNvPr id="422" name="Shape 422"/>
          <p:cNvPicPr preferRelativeResize="0">
            <a:picLocks noGrp="1"/>
          </p:cNvPicPr>
          <p:nvPr>
            <p:ph type="clipArt" idx="2"/>
          </p:nvPr>
        </p:nvPicPr>
        <p:blipFill rotWithShape="1">
          <a:blip r:embed="rId3">
            <a:alphaModFix/>
          </a:blip>
          <a:srcRect/>
          <a:stretch/>
        </p:blipFill>
        <p:spPr>
          <a:xfrm>
            <a:off x="6400800" y="914400"/>
            <a:ext cx="2277150" cy="3387564"/>
          </a:xfrm>
          <a:prstGeom prst="rect">
            <a:avLst/>
          </a:prstGeom>
          <a:noFill/>
          <a:ln>
            <a:noFill/>
          </a:ln>
        </p:spPr>
      </p:pic>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426"/>
        <p:cNvGrpSpPr/>
        <p:nvPr/>
      </p:nvGrpSpPr>
      <p:grpSpPr>
        <a:xfrm>
          <a:off x="0" y="0"/>
          <a:ext cx="0" cy="0"/>
          <a:chOff x="0" y="0"/>
          <a:chExt cx="0" cy="0"/>
        </a:xfrm>
      </p:grpSpPr>
      <p:sp>
        <p:nvSpPr>
          <p:cNvPr id="427" name="Shape 427"/>
          <p:cNvSpPr txBox="1">
            <a:spLocks noGrp="1"/>
          </p:cNvSpPr>
          <p:nvPr>
            <p:ph type="title"/>
          </p:nvPr>
        </p:nvSpPr>
        <p:spPr>
          <a:xfrm>
            <a:off x="457200" y="274637"/>
            <a:ext cx="8229600" cy="258762"/>
          </a:xfrm>
          <a:prstGeom prst="rect">
            <a:avLst/>
          </a:prstGeom>
          <a:noFill/>
          <a:ln>
            <a:noFill/>
          </a:ln>
        </p:spPr>
        <p:txBody>
          <a:bodyPr lIns="0" tIns="45700" rIns="0" bIns="0" anchor="b"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4500" b="0" i="0" u="none" strike="noStrike" cap="none" baseline="0">
                <a:solidFill>
                  <a:schemeClr val="dk2"/>
                </a:solidFill>
                <a:latin typeface="Calibri"/>
                <a:ea typeface="Calibri"/>
                <a:cs typeface="Calibri"/>
                <a:sym typeface="Calibri"/>
              </a:rPr>
              <a:t>Do you get it?</a:t>
            </a:r>
          </a:p>
        </p:txBody>
      </p:sp>
      <p:sp>
        <p:nvSpPr>
          <p:cNvPr id="428" name="Shape 428"/>
          <p:cNvSpPr txBox="1">
            <a:spLocks noGrp="1"/>
          </p:cNvSpPr>
          <p:nvPr>
            <p:ph type="body" idx="1"/>
          </p:nvPr>
        </p:nvSpPr>
        <p:spPr>
          <a:xfrm>
            <a:off x="381000" y="685800"/>
            <a:ext cx="8229600" cy="6172199"/>
          </a:xfrm>
          <a:prstGeom prst="rect">
            <a:avLst/>
          </a:prstGeom>
          <a:noFill/>
          <a:ln>
            <a:noFill/>
          </a:ln>
        </p:spPr>
        <p:txBody>
          <a:bodyPr lIns="91425" tIns="45700" rIns="91425" bIns="45700" anchor="t" anchorCtr="0">
            <a:noAutofit/>
          </a:bodyPr>
          <a:lstStyle/>
          <a:p>
            <a:pPr marL="533400" marR="0" lvl="0" indent="-533400" algn="l" rtl="0">
              <a:lnSpc>
                <a:spcPct val="90000"/>
              </a:lnSpc>
              <a:spcBef>
                <a:spcPts val="0"/>
              </a:spcBef>
              <a:spcAft>
                <a:spcPts val="0"/>
              </a:spcAft>
              <a:buClr>
                <a:srgbClr val="0BD0D9"/>
              </a:buClr>
              <a:buSzPct val="95000"/>
              <a:buFont typeface="Constantia"/>
              <a:buAutoNum type="arabicPeriod"/>
            </a:pPr>
            <a:r>
              <a:rPr lang="en-US" sz="2600" b="0" i="0" u="none" strike="noStrike" cap="none" baseline="0">
                <a:solidFill>
                  <a:schemeClr val="dk1"/>
                </a:solidFill>
                <a:latin typeface="Constantia"/>
                <a:ea typeface="Constantia"/>
                <a:cs typeface="Constantia"/>
                <a:sym typeface="Constantia"/>
              </a:rPr>
              <a:t>Who provides firms with the factors of production?</a:t>
            </a:r>
          </a:p>
          <a:p>
            <a:pPr marL="533400" marR="0" lvl="0" indent="-533400" algn="l" rtl="0">
              <a:lnSpc>
                <a:spcPct val="90000"/>
              </a:lnSpc>
              <a:spcBef>
                <a:spcPts val="520"/>
              </a:spcBef>
              <a:spcAft>
                <a:spcPts val="0"/>
              </a:spcAft>
              <a:buClr>
                <a:srgbClr val="0BD0D9"/>
              </a:buClr>
              <a:buSzPct val="95000"/>
              <a:buFont typeface="Constantia"/>
              <a:buAutoNum type="arabicPeriod"/>
            </a:pPr>
            <a:r>
              <a:rPr lang="en-US" sz="2600" b="0" i="0" u="none" strike="noStrike" cap="none" baseline="0">
                <a:solidFill>
                  <a:schemeClr val="dk1"/>
                </a:solidFill>
                <a:latin typeface="Constantia"/>
                <a:ea typeface="Constantia"/>
                <a:cs typeface="Constantia"/>
                <a:sym typeface="Constantia"/>
              </a:rPr>
              <a:t>Who purchases good &amp; services?</a:t>
            </a:r>
          </a:p>
          <a:p>
            <a:pPr marL="533400" marR="0" lvl="0" indent="-533400" algn="l" rtl="0">
              <a:lnSpc>
                <a:spcPct val="90000"/>
              </a:lnSpc>
              <a:spcBef>
                <a:spcPts val="520"/>
              </a:spcBef>
              <a:spcAft>
                <a:spcPts val="0"/>
              </a:spcAft>
              <a:buClr>
                <a:srgbClr val="0BD0D9"/>
              </a:buClr>
              <a:buSzPct val="95000"/>
              <a:buFont typeface="Constantia"/>
              <a:buAutoNum type="arabicPeriod"/>
            </a:pPr>
            <a:r>
              <a:rPr lang="en-US" sz="2600" b="0" i="0" u="none" strike="noStrike" cap="none" baseline="0">
                <a:solidFill>
                  <a:schemeClr val="dk1"/>
                </a:solidFill>
                <a:latin typeface="Constantia"/>
                <a:ea typeface="Constantia"/>
                <a:cs typeface="Constantia"/>
                <a:sym typeface="Constantia"/>
              </a:rPr>
              <a:t>Who creates goods &amp; services?</a:t>
            </a:r>
          </a:p>
          <a:p>
            <a:pPr marL="533400" marR="0" lvl="0" indent="-533400" algn="l" rtl="0">
              <a:lnSpc>
                <a:spcPct val="90000"/>
              </a:lnSpc>
              <a:spcBef>
                <a:spcPts val="520"/>
              </a:spcBef>
              <a:spcAft>
                <a:spcPts val="0"/>
              </a:spcAft>
              <a:buClr>
                <a:srgbClr val="0BD0D9"/>
              </a:buClr>
              <a:buSzPct val="95000"/>
              <a:buFont typeface="Constantia"/>
              <a:buAutoNum type="arabicPeriod"/>
            </a:pPr>
            <a:r>
              <a:rPr lang="en-US" sz="2600" b="0" i="0" u="none" strike="noStrike" cap="none" baseline="0">
                <a:solidFill>
                  <a:schemeClr val="dk1"/>
                </a:solidFill>
                <a:latin typeface="Constantia"/>
                <a:ea typeface="Constantia"/>
                <a:cs typeface="Constantia"/>
                <a:sym typeface="Constantia"/>
              </a:rPr>
              <a:t>What do households get in return for providing labor to firms?</a:t>
            </a:r>
          </a:p>
          <a:p>
            <a:pPr marL="533400" marR="0" lvl="0" indent="-533400" algn="l" rtl="0">
              <a:lnSpc>
                <a:spcPct val="90000"/>
              </a:lnSpc>
              <a:spcBef>
                <a:spcPts val="520"/>
              </a:spcBef>
              <a:spcAft>
                <a:spcPts val="0"/>
              </a:spcAft>
              <a:buClr>
                <a:srgbClr val="0BD0D9"/>
              </a:buClr>
              <a:buSzPct val="95000"/>
              <a:buFont typeface="Constantia"/>
              <a:buAutoNum type="arabicPeriod"/>
            </a:pPr>
            <a:r>
              <a:rPr lang="en-US" sz="2600" b="0" i="0" u="none" strike="noStrike" cap="none" baseline="0">
                <a:solidFill>
                  <a:schemeClr val="dk1"/>
                </a:solidFill>
                <a:latin typeface="Constantia"/>
                <a:ea typeface="Constantia"/>
                <a:cs typeface="Constantia"/>
                <a:sym typeface="Constantia"/>
              </a:rPr>
              <a:t>What must a firm have in order to produce any good or service?</a:t>
            </a:r>
          </a:p>
          <a:p>
            <a:pPr marL="533400" marR="0" lvl="0" indent="-533400" algn="l" rtl="0">
              <a:lnSpc>
                <a:spcPct val="90000"/>
              </a:lnSpc>
              <a:spcBef>
                <a:spcPts val="520"/>
              </a:spcBef>
              <a:spcAft>
                <a:spcPts val="0"/>
              </a:spcAft>
              <a:buClr>
                <a:srgbClr val="0BD0D9"/>
              </a:buClr>
              <a:buSzPct val="95000"/>
              <a:buFont typeface="Noto Symbol"/>
              <a:buChar char="●"/>
            </a:pPr>
            <a:r>
              <a:rPr lang="en-US" sz="2600" b="0" i="0" u="none" strike="noStrike" cap="none" baseline="0">
                <a:solidFill>
                  <a:schemeClr val="dk1"/>
                </a:solidFill>
                <a:latin typeface="Constantia"/>
                <a:ea typeface="Constantia"/>
                <a:cs typeface="Constantia"/>
                <a:sym typeface="Constantia"/>
              </a:rPr>
              <a:t>BONUS:</a:t>
            </a:r>
          </a:p>
          <a:p>
            <a:pPr marL="914400" marR="0" lvl="1" indent="-457200" algn="l" rtl="0">
              <a:lnSpc>
                <a:spcPct val="90000"/>
              </a:lnSpc>
              <a:spcBef>
                <a:spcPts val="480"/>
              </a:spcBef>
              <a:spcAft>
                <a:spcPts val="0"/>
              </a:spcAft>
              <a:buClr>
                <a:schemeClr val="accent1"/>
              </a:buClr>
              <a:buSzPct val="85000"/>
              <a:buFont typeface="Constantia"/>
              <a:buAutoNum type="arabicPeriod"/>
            </a:pPr>
            <a:r>
              <a:rPr lang="en-US" sz="2400" b="0" i="0" u="none" strike="noStrike" cap="none" baseline="0">
                <a:solidFill>
                  <a:schemeClr val="dk1"/>
                </a:solidFill>
                <a:latin typeface="Constantia"/>
                <a:ea typeface="Constantia"/>
                <a:cs typeface="Constantia"/>
                <a:sym typeface="Constantia"/>
              </a:rPr>
              <a:t>Where do firms get the money to purchase the factors of production?</a:t>
            </a:r>
          </a:p>
          <a:p>
            <a:pPr marL="914400" marR="0" lvl="1" indent="-457200" algn="l" rtl="0">
              <a:lnSpc>
                <a:spcPct val="90000"/>
              </a:lnSpc>
              <a:spcBef>
                <a:spcPts val="480"/>
              </a:spcBef>
              <a:spcAft>
                <a:spcPts val="0"/>
              </a:spcAft>
              <a:buClr>
                <a:schemeClr val="accent1"/>
              </a:buClr>
              <a:buSzPct val="85000"/>
              <a:buFont typeface="Constantia"/>
              <a:buAutoNum type="arabicPeriod"/>
            </a:pPr>
            <a:r>
              <a:rPr lang="en-US" sz="2400" b="0" i="0" u="none" strike="noStrike" cap="none" baseline="0">
                <a:solidFill>
                  <a:schemeClr val="dk1"/>
                </a:solidFill>
                <a:latin typeface="Constantia"/>
                <a:ea typeface="Constantia"/>
                <a:cs typeface="Constantia"/>
                <a:sym typeface="Constantia"/>
              </a:rPr>
              <a:t>Where do households get the money to buy goods &amp; services?</a:t>
            </a:r>
          </a:p>
          <a:p>
            <a:pPr marL="0" marR="0" lvl="0" indent="0" algn="l" rtl="0">
              <a:spcBef>
                <a:spcPts val="0"/>
              </a:spcBef>
              <a:buNone/>
            </a:pPr>
            <a:endParaRPr sz="2400" b="0" i="0" u="none" strike="noStrike" cap="none" baseline="0">
              <a:solidFill>
                <a:schemeClr val="dk1"/>
              </a:solidFill>
              <a:latin typeface="Constantia"/>
              <a:ea typeface="Constantia"/>
              <a:cs typeface="Constantia"/>
              <a:sym typeface="Constantia"/>
            </a:endParaRP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432"/>
        <p:cNvGrpSpPr/>
        <p:nvPr/>
      </p:nvGrpSpPr>
      <p:grpSpPr>
        <a:xfrm>
          <a:off x="0" y="0"/>
          <a:ext cx="0" cy="0"/>
          <a:chOff x="0" y="0"/>
          <a:chExt cx="0" cy="0"/>
        </a:xfrm>
      </p:grpSpPr>
      <p:sp>
        <p:nvSpPr>
          <p:cNvPr id="433" name="Shape 433"/>
          <p:cNvSpPr txBox="1">
            <a:spLocks noGrp="1"/>
          </p:cNvSpPr>
          <p:nvPr>
            <p:ph type="title"/>
          </p:nvPr>
        </p:nvSpPr>
        <p:spPr>
          <a:xfrm>
            <a:off x="457200" y="704850"/>
            <a:ext cx="8229600" cy="1143000"/>
          </a:xfrm>
          <a:prstGeom prst="rect">
            <a:avLst/>
          </a:prstGeom>
          <a:noFill/>
          <a:ln>
            <a:noFill/>
          </a:ln>
        </p:spPr>
        <p:txBody>
          <a:bodyPr lIns="0" tIns="45700" rIns="0" bIns="0" anchor="b"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5000" b="0" i="0" u="none" strike="noStrike" cap="none" baseline="0">
                <a:solidFill>
                  <a:schemeClr val="dk2"/>
                </a:solidFill>
                <a:latin typeface="Calibri"/>
                <a:ea typeface="Calibri"/>
                <a:cs typeface="Calibri"/>
                <a:sym typeface="Calibri"/>
              </a:rPr>
              <a:t>EOC Practice</a:t>
            </a:r>
          </a:p>
        </p:txBody>
      </p:sp>
      <p:sp>
        <p:nvSpPr>
          <p:cNvPr id="434" name="Shape 434"/>
          <p:cNvSpPr txBox="1">
            <a:spLocks noGrp="1"/>
          </p:cNvSpPr>
          <p:nvPr>
            <p:ph type="body" idx="1"/>
          </p:nvPr>
        </p:nvSpPr>
        <p:spPr>
          <a:xfrm>
            <a:off x="457200" y="1935161"/>
            <a:ext cx="8229600" cy="4389436"/>
          </a:xfrm>
          <a:prstGeom prst="rect">
            <a:avLst/>
          </a:prstGeom>
          <a:solidFill>
            <a:schemeClr val="accent1"/>
          </a:solidFill>
          <a:ln>
            <a:noFill/>
          </a:ln>
        </p:spPr>
        <p:txBody>
          <a:bodyPr lIns="91425" tIns="45700" rIns="91425" bIns="45700" anchor="t" anchorCtr="0">
            <a:noAutofit/>
          </a:bodyPr>
          <a:lstStyle/>
          <a:p>
            <a:pPr marL="533400" marR="0" lvl="0" indent="-533400" algn="l" rtl="0">
              <a:lnSpc>
                <a:spcPct val="100000"/>
              </a:lnSpc>
              <a:spcBef>
                <a:spcPts val="0"/>
              </a:spcBef>
              <a:spcAft>
                <a:spcPts val="0"/>
              </a:spcAft>
              <a:buClr>
                <a:schemeClr val="dk1"/>
              </a:buClr>
              <a:buSzPct val="25000"/>
              <a:buFont typeface="Constantia"/>
              <a:buNone/>
            </a:pPr>
            <a:r>
              <a:rPr lang="en-US" sz="2600" b="0" i="0" u="none" strike="noStrike" cap="none" baseline="0">
                <a:solidFill>
                  <a:schemeClr val="dk1"/>
                </a:solidFill>
                <a:latin typeface="Constantia"/>
                <a:ea typeface="Constantia"/>
                <a:cs typeface="Constantia"/>
                <a:sym typeface="Constantia"/>
              </a:rPr>
              <a:t>If you buy a new CD and as a result you cannot afford to buy a stereo to play it on, economists would say this is a good example of which of the following?</a:t>
            </a:r>
          </a:p>
          <a:p>
            <a:pPr marL="533400" marR="0" lvl="0" indent="-533400" algn="l" rtl="0">
              <a:lnSpc>
                <a:spcPct val="100000"/>
              </a:lnSpc>
              <a:spcBef>
                <a:spcPts val="520"/>
              </a:spcBef>
              <a:spcAft>
                <a:spcPts val="0"/>
              </a:spcAft>
              <a:buClr>
                <a:srgbClr val="0BD0D9"/>
              </a:buClr>
              <a:buSzPct val="95000"/>
              <a:buFont typeface="Constantia"/>
              <a:buAutoNum type="alphaLcPeriod"/>
            </a:pPr>
            <a:r>
              <a:rPr lang="en-US" sz="2600" b="0" i="0" u="none" strike="noStrike" cap="none" baseline="0">
                <a:solidFill>
                  <a:schemeClr val="dk1"/>
                </a:solidFill>
                <a:latin typeface="Constantia"/>
                <a:ea typeface="Constantia"/>
                <a:cs typeface="Constantia"/>
                <a:sym typeface="Constantia"/>
              </a:rPr>
              <a:t>Opportunity cost</a:t>
            </a:r>
          </a:p>
          <a:p>
            <a:pPr marL="533400" marR="0" lvl="0" indent="-533400" algn="l" rtl="0">
              <a:lnSpc>
                <a:spcPct val="100000"/>
              </a:lnSpc>
              <a:spcBef>
                <a:spcPts val="520"/>
              </a:spcBef>
              <a:spcAft>
                <a:spcPts val="0"/>
              </a:spcAft>
              <a:buClr>
                <a:srgbClr val="0BD0D9"/>
              </a:buClr>
              <a:buSzPct val="95000"/>
              <a:buFont typeface="Constantia"/>
              <a:buAutoNum type="alphaLcPeriod"/>
            </a:pPr>
            <a:r>
              <a:rPr lang="en-US" sz="2600" b="0" i="0" u="none" strike="noStrike" cap="none" baseline="0">
                <a:solidFill>
                  <a:schemeClr val="dk1"/>
                </a:solidFill>
                <a:latin typeface="Constantia"/>
                <a:ea typeface="Constantia"/>
                <a:cs typeface="Constantia"/>
                <a:sym typeface="Constantia"/>
              </a:rPr>
              <a:t>Experience gain</a:t>
            </a:r>
          </a:p>
          <a:p>
            <a:pPr marL="533400" marR="0" lvl="0" indent="-533400" algn="l" rtl="0">
              <a:lnSpc>
                <a:spcPct val="100000"/>
              </a:lnSpc>
              <a:spcBef>
                <a:spcPts val="520"/>
              </a:spcBef>
              <a:spcAft>
                <a:spcPts val="0"/>
              </a:spcAft>
              <a:buClr>
                <a:srgbClr val="0BD0D9"/>
              </a:buClr>
              <a:buSzPct val="95000"/>
              <a:buFont typeface="Constantia"/>
              <a:buAutoNum type="alphaLcPeriod"/>
            </a:pPr>
            <a:r>
              <a:rPr lang="en-US" sz="2600" b="0" i="0" u="none" strike="noStrike" cap="none" baseline="0">
                <a:solidFill>
                  <a:schemeClr val="dk1"/>
                </a:solidFill>
                <a:latin typeface="Constantia"/>
                <a:ea typeface="Constantia"/>
                <a:cs typeface="Constantia"/>
                <a:sym typeface="Constantia"/>
              </a:rPr>
              <a:t>Marginal Cost</a:t>
            </a:r>
          </a:p>
          <a:p>
            <a:pPr marL="533400" marR="0" lvl="0" indent="-533400" algn="l" rtl="0">
              <a:lnSpc>
                <a:spcPct val="100000"/>
              </a:lnSpc>
              <a:spcBef>
                <a:spcPts val="520"/>
              </a:spcBef>
              <a:spcAft>
                <a:spcPts val="0"/>
              </a:spcAft>
              <a:buClr>
                <a:srgbClr val="0BD0D9"/>
              </a:buClr>
              <a:buSzPct val="95000"/>
              <a:buFont typeface="Constantia"/>
              <a:buAutoNum type="alphaLcPeriod"/>
            </a:pPr>
            <a:r>
              <a:rPr lang="en-US" sz="2600" b="0" i="0" u="none" strike="noStrike" cap="none" baseline="0">
                <a:solidFill>
                  <a:schemeClr val="dk1"/>
                </a:solidFill>
                <a:latin typeface="Constantia"/>
                <a:ea typeface="Constantia"/>
                <a:cs typeface="Constantia"/>
                <a:sym typeface="Constantia"/>
              </a:rPr>
              <a:t>Denial</a:t>
            </a: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Shape 440"/>
          <p:cNvSpPr txBox="1">
            <a:spLocks noGrp="1"/>
          </p:cNvSpPr>
          <p:nvPr>
            <p:ph type="title"/>
          </p:nvPr>
        </p:nvSpPr>
        <p:spPr>
          <a:xfrm>
            <a:off x="457200" y="704850"/>
            <a:ext cx="8229600" cy="1143000"/>
          </a:xfrm>
          <a:prstGeom prst="rect">
            <a:avLst/>
          </a:prstGeom>
          <a:noFill/>
          <a:ln>
            <a:noFill/>
          </a:ln>
        </p:spPr>
        <p:txBody>
          <a:bodyPr lIns="0" tIns="45700" rIns="0" bIns="0" anchor="b"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5000" b="0" i="0" u="none" strike="noStrike" cap="none" baseline="0">
                <a:solidFill>
                  <a:schemeClr val="dk2"/>
                </a:solidFill>
                <a:latin typeface="Calibri"/>
                <a:ea typeface="Calibri"/>
                <a:cs typeface="Calibri"/>
                <a:sym typeface="Calibri"/>
              </a:rPr>
              <a:t>EOC Practice</a:t>
            </a:r>
          </a:p>
        </p:txBody>
      </p:sp>
      <p:sp>
        <p:nvSpPr>
          <p:cNvPr id="441" name="Shape 441"/>
          <p:cNvSpPr txBox="1">
            <a:spLocks noGrp="1"/>
          </p:cNvSpPr>
          <p:nvPr>
            <p:ph type="body" idx="1"/>
          </p:nvPr>
        </p:nvSpPr>
        <p:spPr>
          <a:xfrm>
            <a:off x="457200" y="1935161"/>
            <a:ext cx="8229600" cy="4389436"/>
          </a:xfrm>
          <a:prstGeom prst="rect">
            <a:avLst/>
          </a:prstGeom>
          <a:solidFill>
            <a:schemeClr val="accent1"/>
          </a:solidFill>
          <a:ln>
            <a:noFill/>
          </a:ln>
        </p:spPr>
        <p:txBody>
          <a:bodyPr lIns="91425" tIns="45700" rIns="91425" bIns="45700" anchor="t" anchorCtr="0">
            <a:noAutofit/>
          </a:bodyPr>
          <a:lstStyle/>
          <a:p>
            <a:pPr marL="533400" marR="0" lvl="0" indent="-533400" algn="l" rtl="0">
              <a:lnSpc>
                <a:spcPct val="100000"/>
              </a:lnSpc>
              <a:spcBef>
                <a:spcPts val="0"/>
              </a:spcBef>
              <a:spcAft>
                <a:spcPts val="0"/>
              </a:spcAft>
              <a:buClr>
                <a:schemeClr val="dk1"/>
              </a:buClr>
              <a:buSzPct val="25000"/>
              <a:buFont typeface="Constantia"/>
              <a:buNone/>
            </a:pPr>
            <a:r>
              <a:rPr lang="en-US" sz="2600" b="0" i="0" u="none" strike="noStrike" cap="none" baseline="0">
                <a:solidFill>
                  <a:schemeClr val="dk1"/>
                </a:solidFill>
                <a:latin typeface="Constantia"/>
                <a:ea typeface="Constantia"/>
                <a:cs typeface="Constantia"/>
                <a:sym typeface="Constantia"/>
              </a:rPr>
              <a:t>Which of the following is not one of the major questions that a society must answer in order to give people the products they want?</a:t>
            </a:r>
          </a:p>
          <a:p>
            <a:pPr marL="533400" marR="0" lvl="0" indent="-533400" algn="l" rtl="0">
              <a:lnSpc>
                <a:spcPct val="100000"/>
              </a:lnSpc>
              <a:spcBef>
                <a:spcPts val="520"/>
              </a:spcBef>
              <a:spcAft>
                <a:spcPts val="0"/>
              </a:spcAft>
              <a:buClr>
                <a:srgbClr val="0BD0D9"/>
              </a:buClr>
              <a:buSzPct val="95000"/>
              <a:buFont typeface="Constantia"/>
              <a:buAutoNum type="alphaLcPeriod"/>
            </a:pPr>
            <a:r>
              <a:rPr lang="en-US" sz="2600" b="1" i="0" u="none" strike="noStrike" cap="none" baseline="0">
                <a:solidFill>
                  <a:schemeClr val="dk1"/>
                </a:solidFill>
                <a:latin typeface="Constantia"/>
                <a:ea typeface="Constantia"/>
                <a:cs typeface="Constantia"/>
                <a:sym typeface="Constantia"/>
              </a:rPr>
              <a:t>How should goods be produced?</a:t>
            </a:r>
          </a:p>
          <a:p>
            <a:pPr marL="533400" marR="0" lvl="0" indent="-533400" algn="l" rtl="0">
              <a:lnSpc>
                <a:spcPct val="100000"/>
              </a:lnSpc>
              <a:spcBef>
                <a:spcPts val="520"/>
              </a:spcBef>
              <a:spcAft>
                <a:spcPts val="0"/>
              </a:spcAft>
              <a:buClr>
                <a:srgbClr val="0BD0D9"/>
              </a:buClr>
              <a:buSzPct val="95000"/>
              <a:buFont typeface="Constantia"/>
              <a:buAutoNum type="alphaLcPeriod"/>
            </a:pPr>
            <a:r>
              <a:rPr lang="en-US" sz="2600" b="1" i="0" u="none" strike="noStrike" cap="none" baseline="0">
                <a:solidFill>
                  <a:schemeClr val="dk1"/>
                </a:solidFill>
                <a:latin typeface="Constantia"/>
                <a:ea typeface="Constantia"/>
                <a:cs typeface="Constantia"/>
                <a:sym typeface="Constantia"/>
              </a:rPr>
              <a:t>Will the goods have resale value?</a:t>
            </a:r>
          </a:p>
          <a:p>
            <a:pPr marL="533400" marR="0" lvl="0" indent="-533400" algn="l" rtl="0">
              <a:lnSpc>
                <a:spcPct val="100000"/>
              </a:lnSpc>
              <a:spcBef>
                <a:spcPts val="520"/>
              </a:spcBef>
              <a:spcAft>
                <a:spcPts val="0"/>
              </a:spcAft>
              <a:buClr>
                <a:srgbClr val="0BD0D9"/>
              </a:buClr>
              <a:buSzPct val="95000"/>
              <a:buFont typeface="Constantia"/>
              <a:buAutoNum type="alphaLcPeriod"/>
            </a:pPr>
            <a:r>
              <a:rPr lang="en-US" sz="2600" b="1" i="0" u="none" strike="noStrike" cap="none" baseline="0">
                <a:solidFill>
                  <a:schemeClr val="dk1"/>
                </a:solidFill>
                <a:latin typeface="Constantia"/>
                <a:ea typeface="Constantia"/>
                <a:cs typeface="Constantia"/>
                <a:sym typeface="Constantia"/>
              </a:rPr>
              <a:t>What goods should be produced?</a:t>
            </a:r>
          </a:p>
          <a:p>
            <a:pPr marL="533400" marR="0" lvl="0" indent="-533400" algn="l" rtl="0">
              <a:lnSpc>
                <a:spcPct val="100000"/>
              </a:lnSpc>
              <a:spcBef>
                <a:spcPts val="520"/>
              </a:spcBef>
              <a:spcAft>
                <a:spcPts val="0"/>
              </a:spcAft>
              <a:buClr>
                <a:srgbClr val="0BD0D9"/>
              </a:buClr>
              <a:buSzPct val="95000"/>
              <a:buFont typeface="Constantia"/>
              <a:buAutoNum type="alphaLcPeriod"/>
            </a:pPr>
            <a:r>
              <a:rPr lang="en-US" sz="2600" b="1" i="0" u="none" strike="noStrike" cap="none" baseline="0">
                <a:solidFill>
                  <a:schemeClr val="dk1"/>
                </a:solidFill>
                <a:latin typeface="Constantia"/>
                <a:ea typeface="Constantia"/>
                <a:cs typeface="Constantia"/>
                <a:sym typeface="Constantia"/>
              </a:rPr>
              <a:t>For whom will the goods be produced?</a:t>
            </a: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46"/>
        <p:cNvGrpSpPr/>
        <p:nvPr/>
      </p:nvGrpSpPr>
      <p:grpSpPr>
        <a:xfrm>
          <a:off x="0" y="0"/>
          <a:ext cx="0" cy="0"/>
          <a:chOff x="0" y="0"/>
          <a:chExt cx="0" cy="0"/>
        </a:xfrm>
      </p:grpSpPr>
      <p:sp>
        <p:nvSpPr>
          <p:cNvPr id="447" name="Shape 447"/>
          <p:cNvSpPr txBox="1">
            <a:spLocks noGrp="1"/>
          </p:cNvSpPr>
          <p:nvPr>
            <p:ph type="title"/>
          </p:nvPr>
        </p:nvSpPr>
        <p:spPr>
          <a:xfrm>
            <a:off x="457200" y="704850"/>
            <a:ext cx="8229600" cy="1143000"/>
          </a:xfrm>
          <a:prstGeom prst="rect">
            <a:avLst/>
          </a:prstGeom>
          <a:noFill/>
          <a:ln>
            <a:noFill/>
          </a:ln>
        </p:spPr>
        <p:txBody>
          <a:bodyPr lIns="0" tIns="45700" rIns="0" bIns="0" anchor="b" anchorCtr="0">
            <a:noAutofit/>
          </a:bodyPr>
          <a:lstStyle/>
          <a:p>
            <a:pPr marL="0" marR="0" lvl="0" indent="0" algn="l" rtl="0">
              <a:spcBef>
                <a:spcPts val="0"/>
              </a:spcBef>
              <a:spcAft>
                <a:spcPts val="0"/>
              </a:spcAft>
              <a:buNone/>
            </a:pPr>
            <a:endParaRPr sz="5000" b="0" i="0" u="none" strike="noStrike" cap="none" baseline="0">
              <a:solidFill>
                <a:schemeClr val="dk2"/>
              </a:solidFill>
              <a:latin typeface="Calibri"/>
              <a:ea typeface="Calibri"/>
              <a:cs typeface="Calibri"/>
              <a:sym typeface="Calibri"/>
            </a:endParaRPr>
          </a:p>
        </p:txBody>
      </p:sp>
      <p:sp>
        <p:nvSpPr>
          <p:cNvPr id="448" name="Shape 448"/>
          <p:cNvSpPr txBox="1">
            <a:spLocks noGrp="1"/>
          </p:cNvSpPr>
          <p:nvPr>
            <p:ph type="body" idx="1"/>
          </p:nvPr>
        </p:nvSpPr>
        <p:spPr>
          <a:xfrm>
            <a:off x="457200" y="1935161"/>
            <a:ext cx="8229600" cy="4389436"/>
          </a:xfrm>
          <a:prstGeom prst="rect">
            <a:avLst/>
          </a:prstGeom>
          <a:solidFill>
            <a:schemeClr val="accent1"/>
          </a:solidFill>
          <a:ln>
            <a:noFill/>
          </a:ln>
        </p:spPr>
        <p:txBody>
          <a:bodyPr lIns="91425" tIns="45700" rIns="91425" bIns="45700" anchor="t" anchorCtr="0">
            <a:noAutofit/>
          </a:bodyPr>
          <a:lstStyle/>
          <a:p>
            <a:pPr marL="533400" marR="0" lvl="0" indent="-533400" algn="l" rtl="0">
              <a:lnSpc>
                <a:spcPct val="100000"/>
              </a:lnSpc>
              <a:spcBef>
                <a:spcPts val="0"/>
              </a:spcBef>
              <a:spcAft>
                <a:spcPts val="0"/>
              </a:spcAft>
              <a:buClr>
                <a:srgbClr val="0BD0D9"/>
              </a:buClr>
              <a:buSzPct val="95000"/>
              <a:buFont typeface="Noto Symbol"/>
              <a:buChar char="●"/>
            </a:pPr>
            <a:r>
              <a:rPr lang="en-US" sz="2600" b="0" i="0" u="none" strike="noStrike" cap="none" baseline="0">
                <a:solidFill>
                  <a:schemeClr val="dk1"/>
                </a:solidFill>
                <a:latin typeface="Constantia"/>
                <a:ea typeface="Constantia"/>
                <a:cs typeface="Constantia"/>
                <a:sym typeface="Constantia"/>
              </a:rPr>
              <a:t>If your city made a trade-off to spend $1 million on a recycling facility instead of a community college, what would be the opportunity cost of a cleaner environment?</a:t>
            </a:r>
          </a:p>
          <a:p>
            <a:pPr marL="533400" marR="0" lvl="0" indent="-533400" algn="l" rtl="0">
              <a:lnSpc>
                <a:spcPct val="100000"/>
              </a:lnSpc>
              <a:spcBef>
                <a:spcPts val="520"/>
              </a:spcBef>
              <a:spcAft>
                <a:spcPts val="0"/>
              </a:spcAft>
              <a:buClr>
                <a:srgbClr val="0BD0D9"/>
              </a:buClr>
              <a:buSzPct val="95000"/>
              <a:buFont typeface="Constantia"/>
              <a:buAutoNum type="alphaLcPeriod"/>
            </a:pPr>
            <a:r>
              <a:rPr lang="en-US" sz="2600" b="1" i="0" u="none" strike="noStrike" cap="none" baseline="0">
                <a:solidFill>
                  <a:schemeClr val="dk1"/>
                </a:solidFill>
                <a:latin typeface="Constantia"/>
                <a:ea typeface="Constantia"/>
                <a:cs typeface="Constantia"/>
                <a:sym typeface="Constantia"/>
              </a:rPr>
              <a:t>Fewer fit and healthy people</a:t>
            </a:r>
          </a:p>
          <a:p>
            <a:pPr marL="533400" marR="0" lvl="0" indent="-533400" algn="l" rtl="0">
              <a:lnSpc>
                <a:spcPct val="100000"/>
              </a:lnSpc>
              <a:spcBef>
                <a:spcPts val="520"/>
              </a:spcBef>
              <a:spcAft>
                <a:spcPts val="0"/>
              </a:spcAft>
              <a:buClr>
                <a:srgbClr val="0BD0D9"/>
              </a:buClr>
              <a:buSzPct val="95000"/>
              <a:buFont typeface="Constantia"/>
              <a:buAutoNum type="alphaLcPeriod"/>
            </a:pPr>
            <a:r>
              <a:rPr lang="en-US" sz="2600" b="1" i="0" u="none" strike="noStrike" cap="none" baseline="0">
                <a:solidFill>
                  <a:schemeClr val="dk1"/>
                </a:solidFill>
                <a:latin typeface="Constantia"/>
                <a:ea typeface="Constantia"/>
                <a:cs typeface="Constantia"/>
                <a:sym typeface="Constantia"/>
              </a:rPr>
              <a:t>Fewer colleges</a:t>
            </a:r>
          </a:p>
          <a:p>
            <a:pPr marL="533400" marR="0" lvl="0" indent="-533400" algn="l" rtl="0">
              <a:lnSpc>
                <a:spcPct val="100000"/>
              </a:lnSpc>
              <a:spcBef>
                <a:spcPts val="520"/>
              </a:spcBef>
              <a:spcAft>
                <a:spcPts val="0"/>
              </a:spcAft>
              <a:buClr>
                <a:srgbClr val="0BD0D9"/>
              </a:buClr>
              <a:buSzPct val="95000"/>
              <a:buFont typeface="Constantia"/>
              <a:buAutoNum type="alphaLcPeriod"/>
            </a:pPr>
            <a:r>
              <a:rPr lang="en-US" sz="2600" b="1" i="0" u="none" strike="noStrike" cap="none" baseline="0">
                <a:solidFill>
                  <a:schemeClr val="dk1"/>
                </a:solidFill>
                <a:latin typeface="Constantia"/>
                <a:ea typeface="Constantia"/>
                <a:cs typeface="Constantia"/>
                <a:sym typeface="Constantia"/>
              </a:rPr>
              <a:t>Less garbage to dispose of</a:t>
            </a:r>
          </a:p>
          <a:p>
            <a:pPr marL="533400" marR="0" lvl="0" indent="-533400" algn="l" rtl="0">
              <a:lnSpc>
                <a:spcPct val="100000"/>
              </a:lnSpc>
              <a:spcBef>
                <a:spcPts val="520"/>
              </a:spcBef>
              <a:spcAft>
                <a:spcPts val="0"/>
              </a:spcAft>
              <a:buClr>
                <a:srgbClr val="0BD0D9"/>
              </a:buClr>
              <a:buSzPct val="95000"/>
              <a:buFont typeface="Constantia"/>
              <a:buAutoNum type="alphaLcPeriod"/>
            </a:pPr>
            <a:r>
              <a:rPr lang="en-US" sz="2600" b="1" i="0" u="none" strike="noStrike" cap="none" baseline="0">
                <a:solidFill>
                  <a:schemeClr val="dk1"/>
                </a:solidFill>
                <a:latin typeface="Constantia"/>
                <a:ea typeface="Constantia"/>
                <a:cs typeface="Constantia"/>
                <a:sym typeface="Constantia"/>
              </a:rPr>
              <a:t>Fewer employed people</a:t>
            </a:r>
          </a:p>
        </p:txBody>
      </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52"/>
        <p:cNvGrpSpPr/>
        <p:nvPr/>
      </p:nvGrpSpPr>
      <p:grpSpPr>
        <a:xfrm>
          <a:off x="0" y="0"/>
          <a:ext cx="0" cy="0"/>
          <a:chOff x="0" y="0"/>
          <a:chExt cx="0" cy="0"/>
        </a:xfrm>
      </p:grpSpPr>
      <p:sp>
        <p:nvSpPr>
          <p:cNvPr id="453" name="Shape 453"/>
          <p:cNvSpPr txBox="1">
            <a:spLocks noGrp="1"/>
          </p:cNvSpPr>
          <p:nvPr>
            <p:ph type="title"/>
          </p:nvPr>
        </p:nvSpPr>
        <p:spPr>
          <a:xfrm>
            <a:off x="457200" y="704850"/>
            <a:ext cx="8229600" cy="1143000"/>
          </a:xfrm>
          <a:prstGeom prst="rect">
            <a:avLst/>
          </a:prstGeom>
          <a:noFill/>
          <a:ln>
            <a:noFill/>
          </a:ln>
        </p:spPr>
        <p:txBody>
          <a:bodyPr lIns="0" tIns="45700" rIns="0" bIns="0" anchor="b"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5000" b="0" i="0" u="none" strike="noStrike" cap="none" baseline="0">
                <a:solidFill>
                  <a:schemeClr val="dk2"/>
                </a:solidFill>
                <a:latin typeface="Calibri"/>
                <a:ea typeface="Calibri"/>
                <a:cs typeface="Calibri"/>
                <a:sym typeface="Calibri"/>
              </a:rPr>
              <a:t>EOC Practice</a:t>
            </a:r>
          </a:p>
        </p:txBody>
      </p:sp>
      <p:sp>
        <p:nvSpPr>
          <p:cNvPr id="454" name="Shape 454"/>
          <p:cNvSpPr txBox="1">
            <a:spLocks noGrp="1"/>
          </p:cNvSpPr>
          <p:nvPr>
            <p:ph type="body" idx="1"/>
          </p:nvPr>
        </p:nvSpPr>
        <p:spPr>
          <a:xfrm>
            <a:off x="685800" y="609600"/>
            <a:ext cx="7543800" cy="5943599"/>
          </a:xfrm>
          <a:prstGeom prst="rect">
            <a:avLst/>
          </a:prstGeom>
          <a:solidFill>
            <a:schemeClr val="accent1"/>
          </a:solidFill>
          <a:ln>
            <a:noFill/>
          </a:ln>
        </p:spPr>
        <p:txBody>
          <a:bodyPr lIns="91425" tIns="45700" rIns="91425" bIns="45700" anchor="t" anchorCtr="0">
            <a:noAutofit/>
          </a:bodyPr>
          <a:lstStyle/>
          <a:p>
            <a:pPr marL="533400" marR="0" lvl="0" indent="-533400" algn="l" rtl="0">
              <a:lnSpc>
                <a:spcPct val="100000"/>
              </a:lnSpc>
              <a:spcBef>
                <a:spcPts val="0"/>
              </a:spcBef>
              <a:spcAft>
                <a:spcPts val="0"/>
              </a:spcAft>
              <a:buClr>
                <a:schemeClr val="dk1"/>
              </a:buClr>
              <a:buSzPct val="25000"/>
              <a:buFont typeface="Constantia"/>
              <a:buNone/>
            </a:pPr>
            <a:r>
              <a:rPr lang="en-US" sz="2600" b="0" i="0" u="none" strike="noStrike" cap="none" baseline="0">
                <a:solidFill>
                  <a:schemeClr val="dk1"/>
                </a:solidFill>
                <a:latin typeface="Constantia"/>
                <a:ea typeface="Constantia"/>
                <a:cs typeface="Constantia"/>
                <a:sym typeface="Constantia"/>
              </a:rPr>
              <a:t>Amy is invited to a party and has basketball tickets for the same night.  If she decides to go to the basketball game what is her opportunity cost?</a:t>
            </a:r>
          </a:p>
          <a:p>
            <a:pPr marL="533400" marR="0" lvl="0" indent="-533400" algn="l" rtl="0">
              <a:lnSpc>
                <a:spcPct val="100000"/>
              </a:lnSpc>
              <a:spcBef>
                <a:spcPts val="520"/>
              </a:spcBef>
              <a:spcAft>
                <a:spcPts val="0"/>
              </a:spcAft>
              <a:buClr>
                <a:srgbClr val="0BD0D9"/>
              </a:buClr>
              <a:buSzPct val="95000"/>
              <a:buFont typeface="Constantia"/>
              <a:buAutoNum type="alphaLcPeriod"/>
            </a:pPr>
            <a:r>
              <a:rPr lang="en-US" sz="2600" b="1" i="0" u="none" strike="noStrike" cap="none" baseline="0">
                <a:solidFill>
                  <a:schemeClr val="dk1"/>
                </a:solidFill>
                <a:latin typeface="Constantia"/>
                <a:ea typeface="Constantia"/>
                <a:cs typeface="Constantia"/>
                <a:sym typeface="Constantia"/>
              </a:rPr>
              <a:t>Money spent on food for the party</a:t>
            </a:r>
          </a:p>
          <a:p>
            <a:pPr marL="533400" marR="0" lvl="0" indent="-533400" algn="l" rtl="0">
              <a:lnSpc>
                <a:spcPct val="100000"/>
              </a:lnSpc>
              <a:spcBef>
                <a:spcPts val="520"/>
              </a:spcBef>
              <a:spcAft>
                <a:spcPts val="0"/>
              </a:spcAft>
              <a:buClr>
                <a:srgbClr val="0BD0D9"/>
              </a:buClr>
              <a:buSzPct val="95000"/>
              <a:buFont typeface="Constantia"/>
              <a:buAutoNum type="alphaLcPeriod"/>
            </a:pPr>
            <a:r>
              <a:rPr lang="en-US" sz="2600" b="1" i="0" u="none" strike="noStrike" cap="none" baseline="0">
                <a:solidFill>
                  <a:schemeClr val="dk1"/>
                </a:solidFill>
                <a:latin typeface="Constantia"/>
                <a:ea typeface="Constantia"/>
                <a:cs typeface="Constantia"/>
                <a:sym typeface="Constantia"/>
              </a:rPr>
              <a:t>The memories from the basketball game</a:t>
            </a:r>
          </a:p>
          <a:p>
            <a:pPr marL="533400" marR="0" lvl="0" indent="-533400" algn="l" rtl="0">
              <a:lnSpc>
                <a:spcPct val="100000"/>
              </a:lnSpc>
              <a:spcBef>
                <a:spcPts val="520"/>
              </a:spcBef>
              <a:spcAft>
                <a:spcPts val="0"/>
              </a:spcAft>
              <a:buClr>
                <a:srgbClr val="0BD0D9"/>
              </a:buClr>
              <a:buSzPct val="95000"/>
              <a:buFont typeface="Constantia"/>
              <a:buAutoNum type="alphaLcPeriod"/>
            </a:pPr>
            <a:r>
              <a:rPr lang="en-US" sz="2600" b="1" i="0" u="none" strike="noStrike" cap="none" baseline="0">
                <a:solidFill>
                  <a:schemeClr val="dk1"/>
                </a:solidFill>
                <a:latin typeface="Constantia"/>
                <a:ea typeface="Constantia"/>
                <a:cs typeface="Constantia"/>
                <a:sym typeface="Constantia"/>
              </a:rPr>
              <a:t>Money spent on the basketball tickets</a:t>
            </a:r>
          </a:p>
          <a:p>
            <a:pPr marL="533400" marR="0" lvl="0" indent="-533400" algn="l" rtl="0">
              <a:lnSpc>
                <a:spcPct val="100000"/>
              </a:lnSpc>
              <a:spcBef>
                <a:spcPts val="520"/>
              </a:spcBef>
              <a:spcAft>
                <a:spcPts val="0"/>
              </a:spcAft>
              <a:buClr>
                <a:srgbClr val="0BD0D9"/>
              </a:buClr>
              <a:buSzPct val="95000"/>
              <a:buFont typeface="Constantia"/>
              <a:buAutoNum type="alphaLcPeriod"/>
            </a:pPr>
            <a:r>
              <a:rPr lang="en-US" sz="2600" b="1" i="0" u="none" strike="noStrike" cap="none" baseline="0">
                <a:solidFill>
                  <a:schemeClr val="dk1"/>
                </a:solidFill>
                <a:latin typeface="Constantia"/>
                <a:ea typeface="Constantia"/>
                <a:cs typeface="Constantia"/>
                <a:sym typeface="Constantia"/>
              </a:rPr>
              <a:t>The experience of the party</a:t>
            </a:r>
          </a:p>
        </p:txBody>
      </p:sp>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58"/>
        <p:cNvGrpSpPr/>
        <p:nvPr/>
      </p:nvGrpSpPr>
      <p:grpSpPr>
        <a:xfrm>
          <a:off x="0" y="0"/>
          <a:ext cx="0" cy="0"/>
          <a:chOff x="0" y="0"/>
          <a:chExt cx="0" cy="0"/>
        </a:xfrm>
      </p:grpSpPr>
      <p:sp>
        <p:nvSpPr>
          <p:cNvPr id="459" name="Shape 459"/>
          <p:cNvSpPr txBox="1">
            <a:spLocks noGrp="1"/>
          </p:cNvSpPr>
          <p:nvPr>
            <p:ph type="title"/>
          </p:nvPr>
        </p:nvSpPr>
        <p:spPr>
          <a:xfrm>
            <a:off x="457200" y="704850"/>
            <a:ext cx="8229600" cy="1143000"/>
          </a:xfrm>
          <a:prstGeom prst="rect">
            <a:avLst/>
          </a:prstGeom>
          <a:noFill/>
          <a:ln>
            <a:noFill/>
          </a:ln>
        </p:spPr>
        <p:txBody>
          <a:bodyPr lIns="0" tIns="45700" rIns="0" bIns="0" anchor="b"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5000" b="0" i="0" u="none" strike="noStrike" cap="none" baseline="0">
                <a:solidFill>
                  <a:schemeClr val="dk2"/>
                </a:solidFill>
                <a:latin typeface="Calibri"/>
                <a:ea typeface="Calibri"/>
                <a:cs typeface="Calibri"/>
                <a:sym typeface="Calibri"/>
              </a:rPr>
              <a:t>EOC Practice</a:t>
            </a:r>
          </a:p>
        </p:txBody>
      </p:sp>
      <p:sp>
        <p:nvSpPr>
          <p:cNvPr id="460" name="Shape 460"/>
          <p:cNvSpPr txBox="1">
            <a:spLocks noGrp="1"/>
          </p:cNvSpPr>
          <p:nvPr>
            <p:ph type="body" idx="1"/>
          </p:nvPr>
        </p:nvSpPr>
        <p:spPr>
          <a:xfrm>
            <a:off x="457200" y="1935161"/>
            <a:ext cx="8229600" cy="4389436"/>
          </a:xfrm>
          <a:prstGeom prst="rect">
            <a:avLst/>
          </a:prstGeom>
          <a:solidFill>
            <a:schemeClr val="accent1"/>
          </a:solidFill>
          <a:ln>
            <a:noFill/>
          </a:ln>
        </p:spPr>
        <p:txBody>
          <a:bodyPr lIns="91425" tIns="45700" rIns="91425" bIns="45700" anchor="t" anchorCtr="0">
            <a:noAutofit/>
          </a:bodyPr>
          <a:lstStyle/>
          <a:p>
            <a:pPr marL="273050" marR="0" lvl="0" indent="-273050" algn="l" rtl="0">
              <a:lnSpc>
                <a:spcPct val="100000"/>
              </a:lnSpc>
              <a:spcBef>
                <a:spcPts val="0"/>
              </a:spcBef>
              <a:spcAft>
                <a:spcPts val="0"/>
              </a:spcAft>
              <a:buClr>
                <a:schemeClr val="dk1"/>
              </a:buClr>
              <a:buSzPct val="25000"/>
              <a:buFont typeface="Constantia"/>
              <a:buNone/>
            </a:pPr>
            <a:r>
              <a:rPr lang="en-US" sz="2600" b="0" i="0" u="none" strike="noStrike" cap="none" baseline="0">
                <a:solidFill>
                  <a:schemeClr val="dk1"/>
                </a:solidFill>
                <a:latin typeface="Constantia"/>
                <a:ea typeface="Constantia"/>
                <a:cs typeface="Constantia"/>
                <a:sym typeface="Constantia"/>
              </a:rPr>
              <a:t>Which of the following </a:t>
            </a:r>
            <a:r>
              <a:rPr lang="en-US" sz="2600" b="0" i="1" u="none" strike="noStrike" cap="none" baseline="0">
                <a:solidFill>
                  <a:schemeClr val="dk1"/>
                </a:solidFill>
                <a:latin typeface="Constantia"/>
                <a:ea typeface="Constantia"/>
                <a:cs typeface="Constantia"/>
                <a:sym typeface="Constantia"/>
              </a:rPr>
              <a:t>best describes</a:t>
            </a:r>
            <a:r>
              <a:rPr lang="en-US" sz="2600" b="0" i="0" u="none" strike="noStrike" cap="none" baseline="0">
                <a:solidFill>
                  <a:schemeClr val="dk1"/>
                </a:solidFill>
                <a:latin typeface="Constantia"/>
                <a:ea typeface="Constantia"/>
                <a:cs typeface="Constantia"/>
                <a:sym typeface="Constantia"/>
              </a:rPr>
              <a:t> the role of households within the circular flow model?</a:t>
            </a:r>
          </a:p>
          <a:p>
            <a:pPr marL="273050" marR="0" lvl="0" indent="-273050" algn="l" rtl="0">
              <a:lnSpc>
                <a:spcPct val="100000"/>
              </a:lnSpc>
              <a:spcBef>
                <a:spcPts val="520"/>
              </a:spcBef>
              <a:spcAft>
                <a:spcPts val="0"/>
              </a:spcAft>
              <a:buClr>
                <a:schemeClr val="dk1"/>
              </a:buClr>
              <a:buSzPct val="25000"/>
              <a:buFont typeface="Constantia"/>
              <a:buNone/>
            </a:pPr>
            <a:r>
              <a:rPr lang="en-US" sz="2600" b="1" i="0" u="none" strike="noStrike" cap="none" baseline="0">
                <a:solidFill>
                  <a:schemeClr val="dk1"/>
                </a:solidFill>
                <a:latin typeface="Constantia"/>
                <a:ea typeface="Constantia"/>
                <a:cs typeface="Constantia"/>
                <a:sym typeface="Constantia"/>
              </a:rPr>
              <a:t>a. They collect taxes from businesses and individuals</a:t>
            </a:r>
          </a:p>
          <a:p>
            <a:pPr marL="273050" marR="0" lvl="0" indent="-273050" algn="l" rtl="0">
              <a:lnSpc>
                <a:spcPct val="100000"/>
              </a:lnSpc>
              <a:spcBef>
                <a:spcPts val="520"/>
              </a:spcBef>
              <a:spcAft>
                <a:spcPts val="0"/>
              </a:spcAft>
              <a:buClr>
                <a:schemeClr val="dk1"/>
              </a:buClr>
              <a:buSzPct val="25000"/>
              <a:buFont typeface="Constantia"/>
              <a:buNone/>
            </a:pPr>
            <a:r>
              <a:rPr lang="en-US" sz="2600" b="1" i="0" u="none" strike="noStrike" cap="none" baseline="0">
                <a:solidFill>
                  <a:schemeClr val="dk1"/>
                </a:solidFill>
                <a:latin typeface="Constantia"/>
                <a:ea typeface="Constantia"/>
                <a:cs typeface="Constantia"/>
                <a:sym typeface="Constantia"/>
              </a:rPr>
              <a:t>b. They produce goods and services to sell to consumers</a:t>
            </a:r>
          </a:p>
          <a:p>
            <a:pPr marL="273050" marR="0" lvl="0" indent="-273050" algn="l" rtl="0">
              <a:lnSpc>
                <a:spcPct val="100000"/>
              </a:lnSpc>
              <a:spcBef>
                <a:spcPts val="520"/>
              </a:spcBef>
              <a:spcAft>
                <a:spcPts val="0"/>
              </a:spcAft>
              <a:buClr>
                <a:schemeClr val="dk1"/>
              </a:buClr>
              <a:buSzPct val="25000"/>
              <a:buFont typeface="Constantia"/>
              <a:buNone/>
            </a:pPr>
            <a:r>
              <a:rPr lang="en-US" sz="2600" b="1" i="0" u="none" strike="noStrike" cap="none" baseline="0">
                <a:solidFill>
                  <a:schemeClr val="dk1"/>
                </a:solidFill>
                <a:latin typeface="Constantia"/>
                <a:ea typeface="Constantia"/>
                <a:cs typeface="Constantia"/>
                <a:sym typeface="Constantia"/>
              </a:rPr>
              <a:t>c. They sell labor to businesses and consume goods and services</a:t>
            </a:r>
          </a:p>
          <a:p>
            <a:pPr marL="273050" marR="0" lvl="0" indent="-273050" algn="l" rtl="0">
              <a:lnSpc>
                <a:spcPct val="100000"/>
              </a:lnSpc>
              <a:spcBef>
                <a:spcPts val="520"/>
              </a:spcBef>
              <a:spcAft>
                <a:spcPts val="0"/>
              </a:spcAft>
              <a:buClr>
                <a:schemeClr val="dk1"/>
              </a:buClr>
              <a:buSzPct val="25000"/>
              <a:buFont typeface="Constantia"/>
              <a:buNone/>
            </a:pPr>
            <a:r>
              <a:rPr lang="en-US" sz="2600" b="1" i="0" u="none" strike="noStrike" cap="none" baseline="0">
                <a:solidFill>
                  <a:schemeClr val="dk1"/>
                </a:solidFill>
                <a:latin typeface="Constantia"/>
                <a:ea typeface="Constantia"/>
                <a:cs typeface="Constantia"/>
                <a:sym typeface="Constantia"/>
              </a:rPr>
              <a:t>d. They pay wages to government</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609600" y="609600"/>
            <a:ext cx="8763000" cy="1143000"/>
          </a:xfrm>
          <a:prstGeom prst="rect">
            <a:avLst/>
          </a:prstGeom>
          <a:noFill/>
          <a:ln>
            <a:noFill/>
          </a:ln>
        </p:spPr>
        <p:txBody>
          <a:bodyPr lIns="0" tIns="45700" rIns="0" bIns="0" anchor="b"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5000" b="0" i="0" u="none" strike="noStrike" cap="none" baseline="0">
                <a:solidFill>
                  <a:schemeClr val="dk2"/>
                </a:solidFill>
                <a:latin typeface="Calibri"/>
                <a:ea typeface="Calibri"/>
                <a:cs typeface="Calibri"/>
                <a:sym typeface="Calibri"/>
              </a:rPr>
              <a:t>Every CHOICE you make has a…</a:t>
            </a:r>
          </a:p>
        </p:txBody>
      </p:sp>
      <p:sp>
        <p:nvSpPr>
          <p:cNvPr id="135" name="Shape 135"/>
          <p:cNvSpPr txBox="1">
            <a:spLocks noGrp="1"/>
          </p:cNvSpPr>
          <p:nvPr>
            <p:ph type="body" idx="1"/>
          </p:nvPr>
        </p:nvSpPr>
        <p:spPr>
          <a:xfrm>
            <a:off x="685800" y="1752600"/>
            <a:ext cx="7772400" cy="4267199"/>
          </a:xfrm>
          <a:prstGeom prst="rect">
            <a:avLst/>
          </a:prstGeom>
          <a:solidFill>
            <a:schemeClr val="accent1"/>
          </a:solidFill>
          <a:ln>
            <a:noFill/>
          </a:ln>
        </p:spPr>
        <p:txBody>
          <a:bodyPr lIns="91425" tIns="45700" rIns="91425" bIns="45700" anchor="t" anchorCtr="0">
            <a:noAutofit/>
          </a:bodyPr>
          <a:lstStyle/>
          <a:p>
            <a:pPr marL="609600" marR="0" lvl="0" indent="-609600" algn="l" rtl="0">
              <a:lnSpc>
                <a:spcPct val="90000"/>
              </a:lnSpc>
              <a:spcBef>
                <a:spcPts val="0"/>
              </a:spcBef>
              <a:spcAft>
                <a:spcPts val="0"/>
              </a:spcAft>
              <a:buClr>
                <a:srgbClr val="0BD0D9"/>
              </a:buClr>
              <a:buSzPct val="95000"/>
              <a:buFont typeface="Noto Symbol"/>
              <a:buChar char="●"/>
            </a:pPr>
            <a:r>
              <a:rPr lang="en-US" sz="2600" b="0" i="0" u="sng" strike="noStrike" cap="none" baseline="0">
                <a:solidFill>
                  <a:schemeClr val="dk1"/>
                </a:solidFill>
                <a:latin typeface="Constantia"/>
                <a:ea typeface="Constantia"/>
                <a:cs typeface="Constantia"/>
                <a:sym typeface="Constantia"/>
              </a:rPr>
              <a:t>Monetary cost</a:t>
            </a:r>
            <a:r>
              <a:rPr lang="en-US" sz="2600" b="0" i="0" u="none" strike="noStrike" cap="none" baseline="0">
                <a:solidFill>
                  <a:schemeClr val="dk1"/>
                </a:solidFill>
                <a:latin typeface="Constantia"/>
                <a:ea typeface="Constantia"/>
                <a:cs typeface="Constantia"/>
                <a:sym typeface="Constantia"/>
              </a:rPr>
              <a:t>: price you paid for a decision</a:t>
            </a:r>
          </a:p>
          <a:p>
            <a:pPr marL="990600" marR="0" lvl="1" indent="-647700" algn="l" rtl="0">
              <a:lnSpc>
                <a:spcPct val="90000"/>
              </a:lnSpc>
              <a:spcBef>
                <a:spcPts val="480"/>
              </a:spcBef>
              <a:spcAft>
                <a:spcPts val="0"/>
              </a:spcAft>
              <a:buClr>
                <a:schemeClr val="accent1"/>
              </a:buClr>
              <a:buSzPct val="85000"/>
              <a:buFont typeface="Noto Symbol"/>
              <a:buChar char="●"/>
            </a:pPr>
            <a:r>
              <a:rPr lang="en-US" sz="2400" b="0" i="0" u="none" strike="noStrike" cap="none" baseline="0">
                <a:solidFill>
                  <a:schemeClr val="dk1"/>
                </a:solidFill>
                <a:latin typeface="Constantia"/>
                <a:ea typeface="Constantia"/>
                <a:cs typeface="Constantia"/>
                <a:sym typeface="Constantia"/>
              </a:rPr>
              <a:t>Ex: cost of new car= $18,000</a:t>
            </a:r>
          </a:p>
          <a:p>
            <a:pPr marL="609600" marR="0" lvl="0" indent="-452755" algn="l" rtl="0">
              <a:lnSpc>
                <a:spcPct val="90000"/>
              </a:lnSpc>
              <a:spcBef>
                <a:spcPts val="520"/>
              </a:spcBef>
              <a:spcAft>
                <a:spcPts val="0"/>
              </a:spcAft>
              <a:buClr>
                <a:srgbClr val="0BD0D9"/>
              </a:buClr>
              <a:buFont typeface="Noto Symbol"/>
              <a:buNone/>
            </a:pPr>
            <a:endParaRPr sz="2600" b="0" i="0" u="none" strike="noStrike" cap="none" baseline="0">
              <a:solidFill>
                <a:schemeClr val="dk1"/>
              </a:solidFill>
              <a:latin typeface="Constantia"/>
              <a:ea typeface="Constantia"/>
              <a:cs typeface="Constantia"/>
              <a:sym typeface="Constantia"/>
            </a:endParaRPr>
          </a:p>
          <a:p>
            <a:pPr marL="609600" marR="0" lvl="0" indent="-452755" algn="l" rtl="0">
              <a:lnSpc>
                <a:spcPct val="90000"/>
              </a:lnSpc>
              <a:spcBef>
                <a:spcPts val="520"/>
              </a:spcBef>
              <a:spcAft>
                <a:spcPts val="0"/>
              </a:spcAft>
              <a:buClr>
                <a:srgbClr val="0BD0D9"/>
              </a:buClr>
              <a:buFont typeface="Noto Symbol"/>
              <a:buNone/>
            </a:pPr>
            <a:endParaRPr sz="2600" b="0" i="0" u="none" strike="noStrike" cap="none" baseline="0">
              <a:solidFill>
                <a:schemeClr val="dk1"/>
              </a:solidFill>
              <a:latin typeface="Constantia"/>
              <a:ea typeface="Constantia"/>
              <a:cs typeface="Constantia"/>
              <a:sym typeface="Constantia"/>
            </a:endParaRPr>
          </a:p>
          <a:p>
            <a:pPr marL="0" marR="0" lvl="0" indent="0" algn="l" rtl="0">
              <a:spcBef>
                <a:spcPts val="0"/>
              </a:spcBef>
              <a:buNone/>
            </a:pPr>
            <a:endParaRPr sz="2600" b="0" i="0" u="none" strike="noStrike" cap="none" baseline="0">
              <a:solidFill>
                <a:schemeClr val="dk1"/>
              </a:solidFill>
              <a:latin typeface="Constantia"/>
              <a:ea typeface="Constantia"/>
              <a:cs typeface="Constantia"/>
              <a:sym typeface="Constantia"/>
            </a:endParaRPr>
          </a:p>
        </p:txBody>
      </p:sp>
    </p:spTree>
  </p:cSld>
  <p:clrMapOvr>
    <a:masterClrMapping/>
  </p:clrMapOvr>
  <p:transition spd="slow">
    <p:cu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64"/>
        <p:cNvGrpSpPr/>
        <p:nvPr/>
      </p:nvGrpSpPr>
      <p:grpSpPr>
        <a:xfrm>
          <a:off x="0" y="0"/>
          <a:ext cx="0" cy="0"/>
          <a:chOff x="0" y="0"/>
          <a:chExt cx="0" cy="0"/>
        </a:xfrm>
      </p:grpSpPr>
      <p:sp>
        <p:nvSpPr>
          <p:cNvPr id="465" name="Shape 465"/>
          <p:cNvSpPr txBox="1">
            <a:spLocks noGrp="1"/>
          </p:cNvSpPr>
          <p:nvPr>
            <p:ph type="title"/>
          </p:nvPr>
        </p:nvSpPr>
        <p:spPr>
          <a:xfrm>
            <a:off x="457200" y="704850"/>
            <a:ext cx="8229600" cy="1143000"/>
          </a:xfrm>
          <a:prstGeom prst="rect">
            <a:avLst/>
          </a:prstGeom>
          <a:noFill/>
          <a:ln>
            <a:noFill/>
          </a:ln>
        </p:spPr>
        <p:txBody>
          <a:bodyPr lIns="0" tIns="45700" rIns="0" bIns="0" anchor="b"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5000" b="0" i="0" u="none" strike="noStrike" cap="none" baseline="0">
                <a:solidFill>
                  <a:schemeClr val="dk2"/>
                </a:solidFill>
                <a:latin typeface="Calibri"/>
                <a:ea typeface="Calibri"/>
                <a:cs typeface="Calibri"/>
                <a:sym typeface="Calibri"/>
              </a:rPr>
              <a:t>Scenario #1</a:t>
            </a:r>
          </a:p>
        </p:txBody>
      </p:sp>
      <p:sp>
        <p:nvSpPr>
          <p:cNvPr id="466" name="Shape 466"/>
          <p:cNvSpPr txBox="1">
            <a:spLocks noGrp="1"/>
          </p:cNvSpPr>
          <p:nvPr>
            <p:ph type="body" idx="1"/>
          </p:nvPr>
        </p:nvSpPr>
        <p:spPr>
          <a:xfrm>
            <a:off x="457200" y="1935161"/>
            <a:ext cx="8229600" cy="4389436"/>
          </a:xfrm>
          <a:prstGeom prst="rect">
            <a:avLst/>
          </a:prstGeom>
          <a:noFill/>
          <a:ln w="9525" cap="flat">
            <a:solidFill>
              <a:schemeClr val="lt1"/>
            </a:solidFill>
            <a:prstDash val="solid"/>
            <a:miter/>
            <a:headEnd type="none" w="med" len="med"/>
            <a:tailEnd type="none" w="med" len="med"/>
          </a:ln>
        </p:spPr>
        <p:txBody>
          <a:bodyPr lIns="91425" tIns="45700" rIns="91425" bIns="45700" anchor="t" anchorCtr="0">
            <a:noAutofit/>
          </a:bodyPr>
          <a:lstStyle/>
          <a:p>
            <a:pPr marL="273050" marR="0" lvl="0" indent="-273050" algn="l" rtl="0">
              <a:lnSpc>
                <a:spcPct val="100000"/>
              </a:lnSpc>
              <a:spcBef>
                <a:spcPts val="0"/>
              </a:spcBef>
              <a:spcAft>
                <a:spcPts val="0"/>
              </a:spcAft>
              <a:buClr>
                <a:srgbClr val="0BD0D9"/>
              </a:buClr>
              <a:buSzPct val="95000"/>
              <a:buFont typeface="Noto Symbol"/>
              <a:buChar char="●"/>
            </a:pPr>
            <a:r>
              <a:rPr lang="en-US" sz="2600" b="0" i="0" u="none" strike="noStrike" cap="none" baseline="0">
                <a:solidFill>
                  <a:schemeClr val="dk1"/>
                </a:solidFill>
                <a:latin typeface="Constantia"/>
                <a:ea typeface="Constantia"/>
                <a:cs typeface="Constantia"/>
                <a:sym typeface="Constantia"/>
              </a:rPr>
              <a:t>The Bullard family buys a computer for $1,899 instead of going to Disney world on vacation (also costs $1,899).  They also could have put the money in Wendy’s college fund or for a down payment on a new car.</a:t>
            </a:r>
          </a:p>
        </p:txBody>
      </p:sp>
    </p:spTree>
  </p:cSld>
  <p:clrMapOvr>
    <a:masterClrMapping/>
  </p:clrMapOvr>
  <p:transition spd="slow">
    <p:cu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71"/>
        <p:cNvGrpSpPr/>
        <p:nvPr/>
      </p:nvGrpSpPr>
      <p:grpSpPr>
        <a:xfrm>
          <a:off x="0" y="0"/>
          <a:ext cx="0" cy="0"/>
          <a:chOff x="0" y="0"/>
          <a:chExt cx="0" cy="0"/>
        </a:xfrm>
      </p:grpSpPr>
      <p:sp>
        <p:nvSpPr>
          <p:cNvPr id="472" name="Shape 472"/>
          <p:cNvSpPr txBox="1">
            <a:spLocks noGrp="1"/>
          </p:cNvSpPr>
          <p:nvPr>
            <p:ph type="title"/>
          </p:nvPr>
        </p:nvSpPr>
        <p:spPr>
          <a:xfrm>
            <a:off x="457200" y="304800"/>
            <a:ext cx="8229600" cy="1143000"/>
          </a:xfrm>
          <a:prstGeom prst="rect">
            <a:avLst/>
          </a:prstGeom>
          <a:noFill/>
          <a:ln>
            <a:noFill/>
          </a:ln>
        </p:spPr>
        <p:txBody>
          <a:bodyPr lIns="0" tIns="45700" rIns="0" bIns="0" anchor="b"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5000" b="0" i="0" u="none" strike="noStrike" cap="none" baseline="0">
                <a:solidFill>
                  <a:schemeClr val="dk2"/>
                </a:solidFill>
                <a:latin typeface="Calibri"/>
                <a:ea typeface="Calibri"/>
                <a:cs typeface="Calibri"/>
                <a:sym typeface="Calibri"/>
              </a:rPr>
              <a:t>Scenario #2</a:t>
            </a:r>
          </a:p>
        </p:txBody>
      </p:sp>
      <p:sp>
        <p:nvSpPr>
          <p:cNvPr id="473" name="Shape 473"/>
          <p:cNvSpPr txBox="1">
            <a:spLocks noGrp="1"/>
          </p:cNvSpPr>
          <p:nvPr>
            <p:ph type="body" idx="1"/>
          </p:nvPr>
        </p:nvSpPr>
        <p:spPr>
          <a:xfrm>
            <a:off x="685800" y="1600200"/>
            <a:ext cx="7239000" cy="4953000"/>
          </a:xfrm>
          <a:prstGeom prst="rect">
            <a:avLst/>
          </a:prstGeom>
          <a:noFill/>
          <a:ln>
            <a:noFill/>
          </a:ln>
        </p:spPr>
        <p:txBody>
          <a:bodyPr lIns="91425" tIns="45700" rIns="91425" bIns="45700" anchor="t" anchorCtr="0">
            <a:noAutofit/>
          </a:bodyPr>
          <a:lstStyle/>
          <a:p>
            <a:pPr marL="273050" marR="0" lvl="0" indent="-273050" algn="l" rtl="0">
              <a:lnSpc>
                <a:spcPct val="100000"/>
              </a:lnSpc>
              <a:spcBef>
                <a:spcPts val="0"/>
              </a:spcBef>
              <a:spcAft>
                <a:spcPts val="0"/>
              </a:spcAft>
              <a:buClr>
                <a:srgbClr val="0BD0D9"/>
              </a:buClr>
              <a:buSzPct val="95000"/>
              <a:buFont typeface="Noto Symbol"/>
              <a:buChar char="●"/>
            </a:pPr>
            <a:r>
              <a:rPr lang="en-US" sz="2600" b="0" i="0" u="none" strike="noStrike" cap="none" baseline="0">
                <a:solidFill>
                  <a:schemeClr val="dk1"/>
                </a:solidFill>
                <a:latin typeface="Constantia"/>
                <a:ea typeface="Constantia"/>
                <a:cs typeface="Constantia"/>
                <a:sym typeface="Constantia"/>
              </a:rPr>
              <a:t>The US Government spends $1 billion dollars on paying troops in the Iraq War.  It could have spent the money on improving roads, researching a cure for cancer, or improving public education.</a:t>
            </a:r>
          </a:p>
        </p:txBody>
      </p:sp>
    </p:spTree>
  </p:cSld>
  <p:clrMapOvr>
    <a:masterClrMapping/>
  </p:clrMapOvr>
  <p:transition spd="slow">
    <p:cu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78"/>
        <p:cNvGrpSpPr/>
        <p:nvPr/>
      </p:nvGrpSpPr>
      <p:grpSpPr>
        <a:xfrm>
          <a:off x="0" y="0"/>
          <a:ext cx="0" cy="0"/>
          <a:chOff x="0" y="0"/>
          <a:chExt cx="0" cy="0"/>
        </a:xfrm>
      </p:grpSpPr>
      <p:sp>
        <p:nvSpPr>
          <p:cNvPr id="479" name="Shape 479"/>
          <p:cNvSpPr txBox="1">
            <a:spLocks noGrp="1"/>
          </p:cNvSpPr>
          <p:nvPr>
            <p:ph type="title"/>
          </p:nvPr>
        </p:nvSpPr>
        <p:spPr>
          <a:xfrm>
            <a:off x="457200" y="704850"/>
            <a:ext cx="8229600" cy="1143000"/>
          </a:xfrm>
          <a:prstGeom prst="rect">
            <a:avLst/>
          </a:prstGeom>
          <a:noFill/>
          <a:ln>
            <a:noFill/>
          </a:ln>
        </p:spPr>
        <p:txBody>
          <a:bodyPr lIns="0" tIns="45700" rIns="0" bIns="0" anchor="b"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5000" b="0" i="0" u="none" strike="noStrike" cap="none" baseline="0">
                <a:solidFill>
                  <a:schemeClr val="dk2"/>
                </a:solidFill>
                <a:latin typeface="Calibri"/>
                <a:ea typeface="Calibri"/>
                <a:cs typeface="Calibri"/>
                <a:sym typeface="Calibri"/>
              </a:rPr>
              <a:t>Scenario #3</a:t>
            </a:r>
          </a:p>
        </p:txBody>
      </p:sp>
      <p:sp>
        <p:nvSpPr>
          <p:cNvPr id="480" name="Shape 480"/>
          <p:cNvSpPr txBox="1">
            <a:spLocks noGrp="1"/>
          </p:cNvSpPr>
          <p:nvPr>
            <p:ph type="body" idx="1"/>
          </p:nvPr>
        </p:nvSpPr>
        <p:spPr>
          <a:xfrm>
            <a:off x="457200" y="1935161"/>
            <a:ext cx="8229600" cy="4389436"/>
          </a:xfrm>
          <a:prstGeom prst="rect">
            <a:avLst/>
          </a:prstGeom>
          <a:noFill/>
          <a:ln>
            <a:noFill/>
          </a:ln>
        </p:spPr>
        <p:txBody>
          <a:bodyPr lIns="91425" tIns="45700" rIns="91425" bIns="45700" anchor="t" anchorCtr="0">
            <a:noAutofit/>
          </a:bodyPr>
          <a:lstStyle/>
          <a:p>
            <a:pPr marL="273050" marR="0" lvl="0" indent="-273050" algn="l" rtl="0">
              <a:lnSpc>
                <a:spcPct val="100000"/>
              </a:lnSpc>
              <a:spcBef>
                <a:spcPts val="0"/>
              </a:spcBef>
              <a:spcAft>
                <a:spcPts val="0"/>
              </a:spcAft>
              <a:buClr>
                <a:srgbClr val="0BD0D9"/>
              </a:buClr>
              <a:buSzPct val="95000"/>
              <a:buFont typeface="Noto Symbol"/>
              <a:buChar char="●"/>
            </a:pPr>
            <a:r>
              <a:rPr lang="en-US" sz="2600" b="0" i="0" u="none" strike="noStrike" cap="none" baseline="0">
                <a:solidFill>
                  <a:schemeClr val="dk1"/>
                </a:solidFill>
                <a:latin typeface="Constantia"/>
                <a:ea typeface="Constantia"/>
                <a:cs typeface="Constantia"/>
                <a:sym typeface="Constantia"/>
              </a:rPr>
              <a:t>Ms. Smith bought a new bedroom set for $2000 instead of going on a cruise with her husband.  She could have also used that money to buy a flat screen TV or put it into a savings account.  </a:t>
            </a:r>
          </a:p>
        </p:txBody>
      </p:sp>
    </p:spTree>
  </p:cSld>
  <p:clrMapOvr>
    <a:masterClrMapping/>
  </p:clrMapOvr>
  <p:transition spd="slow">
    <p:cu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85"/>
        <p:cNvGrpSpPr/>
        <p:nvPr/>
      </p:nvGrpSpPr>
      <p:grpSpPr>
        <a:xfrm>
          <a:off x="0" y="0"/>
          <a:ext cx="0" cy="0"/>
          <a:chOff x="0" y="0"/>
          <a:chExt cx="0" cy="0"/>
        </a:xfrm>
      </p:grpSpPr>
      <p:sp>
        <p:nvSpPr>
          <p:cNvPr id="486" name="Shape 486"/>
          <p:cNvSpPr txBox="1">
            <a:spLocks noGrp="1"/>
          </p:cNvSpPr>
          <p:nvPr>
            <p:ph type="title"/>
          </p:nvPr>
        </p:nvSpPr>
        <p:spPr>
          <a:xfrm>
            <a:off x="457200" y="704850"/>
            <a:ext cx="8229600" cy="1143000"/>
          </a:xfrm>
          <a:prstGeom prst="rect">
            <a:avLst/>
          </a:prstGeom>
          <a:noFill/>
          <a:ln>
            <a:noFill/>
          </a:ln>
        </p:spPr>
        <p:txBody>
          <a:bodyPr lIns="0" tIns="45700" rIns="0" bIns="0" anchor="b"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5000" b="0" i="0" u="none" strike="noStrike" cap="none" baseline="0">
                <a:solidFill>
                  <a:schemeClr val="dk2"/>
                </a:solidFill>
                <a:latin typeface="Calibri"/>
                <a:ea typeface="Calibri"/>
                <a:cs typeface="Calibri"/>
                <a:sym typeface="Calibri"/>
              </a:rPr>
              <a:t>Scenario #4</a:t>
            </a:r>
          </a:p>
        </p:txBody>
      </p:sp>
      <p:sp>
        <p:nvSpPr>
          <p:cNvPr id="487" name="Shape 487"/>
          <p:cNvSpPr txBox="1">
            <a:spLocks noGrp="1"/>
          </p:cNvSpPr>
          <p:nvPr>
            <p:ph type="body" idx="1"/>
          </p:nvPr>
        </p:nvSpPr>
        <p:spPr>
          <a:xfrm>
            <a:off x="457200" y="1935161"/>
            <a:ext cx="8229600" cy="4389436"/>
          </a:xfrm>
          <a:prstGeom prst="rect">
            <a:avLst/>
          </a:prstGeom>
          <a:noFill/>
          <a:ln>
            <a:noFill/>
          </a:ln>
        </p:spPr>
        <p:txBody>
          <a:bodyPr lIns="91425" tIns="45700" rIns="91425" bIns="45700" anchor="t" anchorCtr="0">
            <a:noAutofit/>
          </a:bodyPr>
          <a:lstStyle/>
          <a:p>
            <a:pPr marL="273050" marR="0" lvl="0" indent="-273050" algn="l" rtl="0">
              <a:lnSpc>
                <a:spcPct val="100000"/>
              </a:lnSpc>
              <a:spcBef>
                <a:spcPts val="0"/>
              </a:spcBef>
              <a:spcAft>
                <a:spcPts val="0"/>
              </a:spcAft>
              <a:buClr>
                <a:srgbClr val="0BD0D9"/>
              </a:buClr>
              <a:buSzPct val="95000"/>
              <a:buFont typeface="Noto Symbol"/>
              <a:buChar char="●"/>
            </a:pPr>
            <a:r>
              <a:rPr lang="en-US" sz="2600" b="0" i="0" u="none" strike="noStrike" cap="none" baseline="0">
                <a:solidFill>
                  <a:schemeClr val="dk1"/>
                </a:solidFill>
                <a:latin typeface="Constantia"/>
                <a:ea typeface="Constantia"/>
                <a:cs typeface="Constantia"/>
                <a:sym typeface="Constantia"/>
              </a:rPr>
              <a:t>Larry decided to study Friday night for his exam on Monday rather than go out with his friends to the movies.  He could have also gone to the basketball game or stayed home and played board games with his family.  </a:t>
            </a:r>
          </a:p>
        </p:txBody>
      </p:sp>
    </p:spTree>
  </p:cSld>
  <p:clrMapOvr>
    <a:masterClrMapping/>
  </p:clrMapOvr>
  <p:transition spd="slow">
    <p:cu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Shape 493"/>
          <p:cNvSpPr txBox="1">
            <a:spLocks noGrp="1"/>
          </p:cNvSpPr>
          <p:nvPr>
            <p:ph type="title"/>
          </p:nvPr>
        </p:nvSpPr>
        <p:spPr>
          <a:xfrm>
            <a:off x="457200" y="704850"/>
            <a:ext cx="8229600" cy="1143000"/>
          </a:xfrm>
          <a:prstGeom prst="rect">
            <a:avLst/>
          </a:prstGeom>
          <a:noFill/>
          <a:ln>
            <a:noFill/>
          </a:ln>
        </p:spPr>
        <p:txBody>
          <a:bodyPr lIns="0" tIns="45700" rIns="0" bIns="0" anchor="b"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5000" b="0" i="0" u="none" strike="noStrike" cap="none" baseline="0">
                <a:solidFill>
                  <a:schemeClr val="dk2"/>
                </a:solidFill>
                <a:latin typeface="Calibri"/>
                <a:ea typeface="Calibri"/>
                <a:cs typeface="Calibri"/>
                <a:sym typeface="Calibri"/>
              </a:rPr>
              <a:t>abcd</a:t>
            </a:r>
          </a:p>
        </p:txBody>
      </p:sp>
      <p:sp>
        <p:nvSpPr>
          <p:cNvPr id="494" name="Shape 494"/>
          <p:cNvSpPr txBox="1">
            <a:spLocks noGrp="1"/>
          </p:cNvSpPr>
          <p:nvPr>
            <p:ph type="body" idx="1"/>
          </p:nvPr>
        </p:nvSpPr>
        <p:spPr>
          <a:xfrm>
            <a:off x="457200" y="1935161"/>
            <a:ext cx="8229600" cy="4389436"/>
          </a:xfrm>
          <a:prstGeom prst="rect">
            <a:avLst/>
          </a:prstGeom>
          <a:solidFill>
            <a:schemeClr val="accent1"/>
          </a:solidFill>
          <a:ln>
            <a:noFill/>
          </a:ln>
        </p:spPr>
        <p:txBody>
          <a:bodyPr lIns="91425" tIns="45700" rIns="91425" bIns="45700" anchor="t" anchorCtr="0">
            <a:noAutofit/>
          </a:bodyPr>
          <a:lstStyle/>
          <a:p>
            <a:pPr marL="533400" marR="0" lvl="0" indent="-533400" algn="l" rtl="0">
              <a:lnSpc>
                <a:spcPct val="100000"/>
              </a:lnSpc>
              <a:spcBef>
                <a:spcPts val="0"/>
              </a:spcBef>
              <a:spcAft>
                <a:spcPts val="0"/>
              </a:spcAft>
              <a:buClr>
                <a:srgbClr val="0BD0D9"/>
              </a:buClr>
              <a:buSzPct val="95000"/>
              <a:buFont typeface="Noto Symbol"/>
              <a:buChar char="●"/>
            </a:pPr>
            <a:r>
              <a:rPr lang="en-US" sz="2600" b="0" i="0" u="none" strike="noStrike" cap="none" baseline="0">
                <a:solidFill>
                  <a:schemeClr val="dk1"/>
                </a:solidFill>
                <a:latin typeface="Constantia"/>
                <a:ea typeface="Constantia"/>
                <a:cs typeface="Constantia"/>
                <a:sym typeface="Constantia"/>
              </a:rPr>
              <a:t>Which is the best example of a fixed business cost?</a:t>
            </a:r>
          </a:p>
          <a:p>
            <a:pPr marL="914400" marR="0" lvl="1" indent="-457200" algn="l" rtl="0">
              <a:lnSpc>
                <a:spcPct val="100000"/>
              </a:lnSpc>
              <a:spcBef>
                <a:spcPts val="480"/>
              </a:spcBef>
              <a:spcAft>
                <a:spcPts val="0"/>
              </a:spcAft>
              <a:buClr>
                <a:schemeClr val="accent1"/>
              </a:buClr>
              <a:buSzPct val="85000"/>
              <a:buFont typeface="Constantia"/>
              <a:buAutoNum type="alphaLcPeriod"/>
            </a:pPr>
            <a:r>
              <a:rPr lang="en-US" sz="2400" b="0" i="0" u="none" strike="noStrike" cap="none" baseline="0">
                <a:solidFill>
                  <a:schemeClr val="dk1"/>
                </a:solidFill>
                <a:latin typeface="Constantia"/>
                <a:ea typeface="Constantia"/>
                <a:cs typeface="Constantia"/>
                <a:sym typeface="Constantia"/>
              </a:rPr>
              <a:t>Rental payment</a:t>
            </a:r>
          </a:p>
          <a:p>
            <a:pPr marL="914400" marR="0" lvl="1" indent="-457200" algn="l" rtl="0">
              <a:lnSpc>
                <a:spcPct val="100000"/>
              </a:lnSpc>
              <a:spcBef>
                <a:spcPts val="480"/>
              </a:spcBef>
              <a:spcAft>
                <a:spcPts val="0"/>
              </a:spcAft>
              <a:buClr>
                <a:schemeClr val="accent1"/>
              </a:buClr>
              <a:buSzPct val="85000"/>
              <a:buFont typeface="Constantia"/>
              <a:buAutoNum type="alphaLcPeriod"/>
            </a:pPr>
            <a:r>
              <a:rPr lang="en-US" sz="2400" b="0" i="0" u="none" strike="noStrike" cap="none" baseline="0">
                <a:solidFill>
                  <a:schemeClr val="dk1"/>
                </a:solidFill>
                <a:latin typeface="Constantia"/>
                <a:ea typeface="Constantia"/>
                <a:cs typeface="Constantia"/>
                <a:sym typeface="Constantia"/>
              </a:rPr>
              <a:t>Cost of fuel</a:t>
            </a:r>
          </a:p>
          <a:p>
            <a:pPr marL="914400" marR="0" lvl="1" indent="-457200" algn="l" rtl="0">
              <a:lnSpc>
                <a:spcPct val="100000"/>
              </a:lnSpc>
              <a:spcBef>
                <a:spcPts val="480"/>
              </a:spcBef>
              <a:spcAft>
                <a:spcPts val="0"/>
              </a:spcAft>
              <a:buClr>
                <a:schemeClr val="accent1"/>
              </a:buClr>
              <a:buSzPct val="85000"/>
              <a:buFont typeface="Constantia"/>
              <a:buAutoNum type="alphaLcPeriod"/>
            </a:pPr>
            <a:r>
              <a:rPr lang="en-US" sz="2400" b="0" i="0" u="none" strike="noStrike" cap="none" baseline="0">
                <a:solidFill>
                  <a:schemeClr val="dk1"/>
                </a:solidFill>
                <a:latin typeface="Constantia"/>
                <a:ea typeface="Constantia"/>
                <a:cs typeface="Constantia"/>
                <a:sym typeface="Constantia"/>
              </a:rPr>
              <a:t>Cost of natural resources</a:t>
            </a:r>
          </a:p>
          <a:p>
            <a:pPr marL="914400" marR="0" lvl="1" indent="-457200" algn="l" rtl="0">
              <a:lnSpc>
                <a:spcPct val="100000"/>
              </a:lnSpc>
              <a:spcBef>
                <a:spcPts val="480"/>
              </a:spcBef>
              <a:spcAft>
                <a:spcPts val="0"/>
              </a:spcAft>
              <a:buClr>
                <a:schemeClr val="accent1"/>
              </a:buClr>
              <a:buSzPct val="85000"/>
              <a:buFont typeface="Constantia"/>
              <a:buAutoNum type="alphaLcPeriod"/>
            </a:pPr>
            <a:r>
              <a:rPr lang="en-US" sz="2400" b="0" i="0" u="none" strike="noStrike" cap="none" baseline="0">
                <a:solidFill>
                  <a:schemeClr val="dk1"/>
                </a:solidFill>
                <a:latin typeface="Constantia"/>
                <a:ea typeface="Constantia"/>
                <a:cs typeface="Constantia"/>
                <a:sym typeface="Constantia"/>
              </a:rPr>
              <a:t>profit</a:t>
            </a:r>
          </a:p>
        </p:txBody>
      </p:sp>
    </p:spTree>
  </p:cSld>
  <p:clrMapOvr>
    <a:masterClrMapping/>
  </p:clrMapOvr>
  <p:transition spd="slow">
    <p:cu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498"/>
        <p:cNvGrpSpPr/>
        <p:nvPr/>
      </p:nvGrpSpPr>
      <p:grpSpPr>
        <a:xfrm>
          <a:off x="0" y="0"/>
          <a:ext cx="0" cy="0"/>
          <a:chOff x="0" y="0"/>
          <a:chExt cx="0" cy="0"/>
        </a:xfrm>
      </p:grpSpPr>
      <p:sp>
        <p:nvSpPr>
          <p:cNvPr id="499" name="Shape 499"/>
          <p:cNvSpPr txBox="1">
            <a:spLocks noGrp="1"/>
          </p:cNvSpPr>
          <p:nvPr>
            <p:ph type="title"/>
          </p:nvPr>
        </p:nvSpPr>
        <p:spPr>
          <a:xfrm>
            <a:off x="457200" y="704850"/>
            <a:ext cx="8229600" cy="1143000"/>
          </a:xfrm>
          <a:prstGeom prst="rect">
            <a:avLst/>
          </a:prstGeom>
          <a:noFill/>
          <a:ln>
            <a:noFill/>
          </a:ln>
        </p:spPr>
        <p:txBody>
          <a:bodyPr lIns="0" tIns="45700" rIns="0" bIns="0" anchor="b" anchorCtr="0">
            <a:noAutofit/>
          </a:bodyPr>
          <a:lstStyle/>
          <a:p>
            <a:pPr marL="0" marR="0" lvl="0" indent="0" algn="l" rtl="0">
              <a:spcBef>
                <a:spcPts val="0"/>
              </a:spcBef>
              <a:spcAft>
                <a:spcPts val="0"/>
              </a:spcAft>
              <a:buNone/>
            </a:pPr>
            <a:endParaRPr sz="5000" b="0" i="0" u="none" strike="noStrike" cap="none" baseline="0">
              <a:solidFill>
                <a:schemeClr val="dk2"/>
              </a:solidFill>
              <a:latin typeface="Calibri"/>
              <a:ea typeface="Calibri"/>
              <a:cs typeface="Calibri"/>
              <a:sym typeface="Calibri"/>
            </a:endParaRPr>
          </a:p>
        </p:txBody>
      </p:sp>
      <p:sp>
        <p:nvSpPr>
          <p:cNvPr id="500" name="Shape 500"/>
          <p:cNvSpPr txBox="1">
            <a:spLocks noGrp="1"/>
          </p:cNvSpPr>
          <p:nvPr>
            <p:ph type="body" idx="1"/>
          </p:nvPr>
        </p:nvSpPr>
        <p:spPr>
          <a:xfrm>
            <a:off x="457200" y="1935161"/>
            <a:ext cx="8229600" cy="4389436"/>
          </a:xfrm>
          <a:prstGeom prst="rect">
            <a:avLst/>
          </a:prstGeom>
          <a:solidFill>
            <a:schemeClr val="accent1"/>
          </a:solidFill>
          <a:ln>
            <a:noFill/>
          </a:ln>
        </p:spPr>
        <p:txBody>
          <a:bodyPr lIns="91425" tIns="45700" rIns="91425" bIns="45700" anchor="t" anchorCtr="0">
            <a:noAutofit/>
          </a:bodyPr>
          <a:lstStyle/>
          <a:p>
            <a:pPr marL="533400" marR="0" lvl="0" indent="-533400" algn="l" rtl="0">
              <a:lnSpc>
                <a:spcPct val="100000"/>
              </a:lnSpc>
              <a:spcBef>
                <a:spcPts val="0"/>
              </a:spcBef>
              <a:spcAft>
                <a:spcPts val="0"/>
              </a:spcAft>
              <a:buClr>
                <a:srgbClr val="0BD0D9"/>
              </a:buClr>
              <a:buSzPct val="95000"/>
              <a:buFont typeface="Noto Symbol"/>
              <a:buChar char="●"/>
            </a:pPr>
            <a:r>
              <a:rPr lang="en-US" sz="2600" b="0" i="0" u="none" strike="noStrike" cap="none" baseline="0">
                <a:solidFill>
                  <a:schemeClr val="dk1"/>
                </a:solidFill>
                <a:latin typeface="Constantia"/>
                <a:ea typeface="Constantia"/>
                <a:cs typeface="Constantia"/>
                <a:sym typeface="Constantia"/>
              </a:rPr>
              <a:t>Which category includes a coffee maker, a can of soda, toilet paper, and pencils? </a:t>
            </a:r>
          </a:p>
          <a:p>
            <a:pPr marL="533400" marR="0" lvl="0" indent="-533400" algn="l" rtl="0">
              <a:lnSpc>
                <a:spcPct val="100000"/>
              </a:lnSpc>
              <a:spcBef>
                <a:spcPts val="520"/>
              </a:spcBef>
              <a:spcAft>
                <a:spcPts val="0"/>
              </a:spcAft>
              <a:buClr>
                <a:srgbClr val="0BD0D9"/>
              </a:buClr>
              <a:buSzPct val="95000"/>
              <a:buFont typeface="Constantia"/>
              <a:buAutoNum type="alphaLcPeriod"/>
            </a:pPr>
            <a:r>
              <a:rPr lang="en-US" sz="2600" b="0" i="0" u="none" strike="noStrike" cap="none" baseline="0">
                <a:solidFill>
                  <a:schemeClr val="dk1"/>
                </a:solidFill>
                <a:latin typeface="Constantia"/>
                <a:ea typeface="Constantia"/>
                <a:cs typeface="Constantia"/>
                <a:sym typeface="Constantia"/>
              </a:rPr>
              <a:t>capital goods </a:t>
            </a:r>
          </a:p>
          <a:p>
            <a:pPr marL="533400" marR="0" lvl="0" indent="-533400" algn="l" rtl="0">
              <a:lnSpc>
                <a:spcPct val="100000"/>
              </a:lnSpc>
              <a:spcBef>
                <a:spcPts val="520"/>
              </a:spcBef>
              <a:spcAft>
                <a:spcPts val="0"/>
              </a:spcAft>
              <a:buClr>
                <a:srgbClr val="0BD0D9"/>
              </a:buClr>
              <a:buSzPct val="95000"/>
              <a:buFont typeface="Constantia"/>
              <a:buAutoNum type="alphaLcPeriod"/>
            </a:pPr>
            <a:r>
              <a:rPr lang="en-US" sz="2600" b="0" i="0" u="none" strike="noStrike" cap="none" baseline="0">
                <a:solidFill>
                  <a:schemeClr val="dk1"/>
                </a:solidFill>
                <a:latin typeface="Constantia"/>
                <a:ea typeface="Constantia"/>
                <a:cs typeface="Constantia"/>
                <a:sym typeface="Constantia"/>
              </a:rPr>
              <a:t>consumer goods </a:t>
            </a:r>
          </a:p>
          <a:p>
            <a:pPr marL="533400" marR="0" lvl="0" indent="-533400" algn="l" rtl="0">
              <a:lnSpc>
                <a:spcPct val="100000"/>
              </a:lnSpc>
              <a:spcBef>
                <a:spcPts val="520"/>
              </a:spcBef>
              <a:spcAft>
                <a:spcPts val="0"/>
              </a:spcAft>
              <a:buClr>
                <a:srgbClr val="0BD0D9"/>
              </a:buClr>
              <a:buSzPct val="95000"/>
              <a:buFont typeface="Constantia"/>
              <a:buAutoNum type="alphaLcPeriod"/>
            </a:pPr>
            <a:r>
              <a:rPr lang="en-US" sz="2600" b="0" i="0" u="none" strike="noStrike" cap="none" baseline="0">
                <a:solidFill>
                  <a:schemeClr val="dk1"/>
                </a:solidFill>
                <a:latin typeface="Constantia"/>
                <a:ea typeface="Constantia"/>
                <a:cs typeface="Constantia"/>
                <a:sym typeface="Constantia"/>
              </a:rPr>
              <a:t>human capital </a:t>
            </a:r>
          </a:p>
          <a:p>
            <a:pPr marL="533400" marR="0" lvl="0" indent="-533400" algn="l" rtl="0">
              <a:lnSpc>
                <a:spcPct val="100000"/>
              </a:lnSpc>
              <a:spcBef>
                <a:spcPts val="520"/>
              </a:spcBef>
              <a:spcAft>
                <a:spcPts val="0"/>
              </a:spcAft>
              <a:buClr>
                <a:srgbClr val="0BD0D9"/>
              </a:buClr>
              <a:buSzPct val="95000"/>
              <a:buFont typeface="Constantia"/>
              <a:buAutoNum type="alphaLcPeriod"/>
            </a:pPr>
            <a:r>
              <a:rPr lang="en-US" sz="2600" b="0" i="0" u="none" strike="noStrike" cap="none" baseline="0">
                <a:solidFill>
                  <a:schemeClr val="dk1"/>
                </a:solidFill>
                <a:latin typeface="Constantia"/>
                <a:ea typeface="Constantia"/>
                <a:cs typeface="Constantia"/>
                <a:sym typeface="Constantia"/>
              </a:rPr>
              <a:t>investments</a:t>
            </a:r>
          </a:p>
        </p:txBody>
      </p:sp>
    </p:spTree>
  </p:cSld>
  <p:clrMapOvr>
    <a:masterClrMapping/>
  </p:clrMapOvr>
  <p:transition spd="slow">
    <p:cu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504"/>
        <p:cNvGrpSpPr/>
        <p:nvPr/>
      </p:nvGrpSpPr>
      <p:grpSpPr>
        <a:xfrm>
          <a:off x="0" y="0"/>
          <a:ext cx="0" cy="0"/>
          <a:chOff x="0" y="0"/>
          <a:chExt cx="0" cy="0"/>
        </a:xfrm>
      </p:grpSpPr>
      <p:sp>
        <p:nvSpPr>
          <p:cNvPr id="505" name="Shape 505"/>
          <p:cNvSpPr txBox="1">
            <a:spLocks noGrp="1"/>
          </p:cNvSpPr>
          <p:nvPr>
            <p:ph type="title"/>
          </p:nvPr>
        </p:nvSpPr>
        <p:spPr>
          <a:xfrm>
            <a:off x="457200" y="704850"/>
            <a:ext cx="8229600" cy="1143000"/>
          </a:xfrm>
          <a:prstGeom prst="rect">
            <a:avLst/>
          </a:prstGeom>
          <a:noFill/>
          <a:ln>
            <a:noFill/>
          </a:ln>
        </p:spPr>
        <p:txBody>
          <a:bodyPr lIns="0" tIns="45700" rIns="0" bIns="0" anchor="b"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5000" b="0" i="0" u="none" strike="noStrike" cap="none" baseline="0">
                <a:solidFill>
                  <a:schemeClr val="dk2"/>
                </a:solidFill>
                <a:latin typeface="Calibri"/>
                <a:ea typeface="Calibri"/>
                <a:cs typeface="Calibri"/>
                <a:sym typeface="Calibri"/>
              </a:rPr>
              <a:t>abcd</a:t>
            </a:r>
          </a:p>
        </p:txBody>
      </p:sp>
      <p:sp>
        <p:nvSpPr>
          <p:cNvPr id="506" name="Shape 506"/>
          <p:cNvSpPr txBox="1">
            <a:spLocks noGrp="1"/>
          </p:cNvSpPr>
          <p:nvPr>
            <p:ph type="body" idx="1"/>
          </p:nvPr>
        </p:nvSpPr>
        <p:spPr>
          <a:xfrm>
            <a:off x="457200" y="1935161"/>
            <a:ext cx="8229600" cy="4389436"/>
          </a:xfrm>
          <a:prstGeom prst="rect">
            <a:avLst/>
          </a:prstGeom>
          <a:solidFill>
            <a:schemeClr val="accent1"/>
          </a:solidFill>
          <a:ln>
            <a:noFill/>
          </a:ln>
        </p:spPr>
        <p:txBody>
          <a:bodyPr lIns="91425" tIns="45700" rIns="91425" bIns="45700" anchor="t" anchorCtr="0">
            <a:noAutofit/>
          </a:bodyPr>
          <a:lstStyle/>
          <a:p>
            <a:pPr marL="533400" marR="0" lvl="0" indent="-533400" algn="l" rtl="0">
              <a:lnSpc>
                <a:spcPct val="100000"/>
              </a:lnSpc>
              <a:spcBef>
                <a:spcPts val="0"/>
              </a:spcBef>
              <a:spcAft>
                <a:spcPts val="0"/>
              </a:spcAft>
              <a:buClr>
                <a:srgbClr val="0BD0D9"/>
              </a:buClr>
              <a:buSzPct val="95000"/>
              <a:buFont typeface="Noto Symbol"/>
              <a:buChar char="●"/>
            </a:pPr>
            <a:r>
              <a:rPr lang="en-US" sz="2600" b="0" i="0" u="none" strike="noStrike" cap="none" baseline="0">
                <a:solidFill>
                  <a:schemeClr val="dk1"/>
                </a:solidFill>
                <a:latin typeface="Constantia"/>
                <a:ea typeface="Constantia"/>
                <a:cs typeface="Constantia"/>
                <a:sym typeface="Constantia"/>
              </a:rPr>
              <a:t>Which is a result of the economic decision to recycle? </a:t>
            </a:r>
          </a:p>
          <a:p>
            <a:pPr marL="533400" marR="0" lvl="0" indent="-533400" algn="l" rtl="0">
              <a:lnSpc>
                <a:spcPct val="100000"/>
              </a:lnSpc>
              <a:spcBef>
                <a:spcPts val="520"/>
              </a:spcBef>
              <a:spcAft>
                <a:spcPts val="0"/>
              </a:spcAft>
              <a:buClr>
                <a:srgbClr val="0BD0D9"/>
              </a:buClr>
              <a:buSzPct val="95000"/>
              <a:buFont typeface="Constantia"/>
              <a:buAutoNum type="alphaLcPeriod"/>
            </a:pPr>
            <a:r>
              <a:rPr lang="en-US" sz="2600" b="0" i="0" u="none" strike="noStrike" cap="none" baseline="0">
                <a:solidFill>
                  <a:schemeClr val="dk1"/>
                </a:solidFill>
                <a:latin typeface="Constantia"/>
                <a:ea typeface="Constantia"/>
                <a:cs typeface="Constantia"/>
                <a:sym typeface="Constantia"/>
              </a:rPr>
              <a:t>Production slows down. </a:t>
            </a:r>
          </a:p>
          <a:p>
            <a:pPr marL="533400" marR="0" lvl="0" indent="-533400" algn="l" rtl="0">
              <a:lnSpc>
                <a:spcPct val="100000"/>
              </a:lnSpc>
              <a:spcBef>
                <a:spcPts val="520"/>
              </a:spcBef>
              <a:spcAft>
                <a:spcPts val="0"/>
              </a:spcAft>
              <a:buClr>
                <a:srgbClr val="0BD0D9"/>
              </a:buClr>
              <a:buSzPct val="95000"/>
              <a:buFont typeface="Constantia"/>
              <a:buAutoNum type="alphaLcPeriod"/>
            </a:pPr>
            <a:r>
              <a:rPr lang="en-US" sz="2600" b="0" i="0" u="none" strike="noStrike" cap="none" baseline="0">
                <a:solidFill>
                  <a:schemeClr val="dk1"/>
                </a:solidFill>
                <a:latin typeface="Constantia"/>
                <a:ea typeface="Constantia"/>
                <a:cs typeface="Constantia"/>
                <a:sym typeface="Constantia"/>
              </a:rPr>
              <a:t>More waste is produced. </a:t>
            </a:r>
          </a:p>
          <a:p>
            <a:pPr marL="533400" marR="0" lvl="0" indent="-533400" algn="l" rtl="0">
              <a:lnSpc>
                <a:spcPct val="100000"/>
              </a:lnSpc>
              <a:spcBef>
                <a:spcPts val="520"/>
              </a:spcBef>
              <a:spcAft>
                <a:spcPts val="0"/>
              </a:spcAft>
              <a:buClr>
                <a:srgbClr val="0BD0D9"/>
              </a:buClr>
              <a:buSzPct val="95000"/>
              <a:buFont typeface="Constantia"/>
              <a:buAutoNum type="alphaLcPeriod"/>
            </a:pPr>
            <a:r>
              <a:rPr lang="en-US" sz="2600" b="0" i="0" u="none" strike="noStrike" cap="none" baseline="0">
                <a:solidFill>
                  <a:schemeClr val="dk1"/>
                </a:solidFill>
                <a:latin typeface="Constantia"/>
                <a:ea typeface="Constantia"/>
                <a:cs typeface="Constantia"/>
                <a:sym typeface="Constantia"/>
              </a:rPr>
              <a:t>People buy more merchandise.</a:t>
            </a:r>
          </a:p>
          <a:p>
            <a:pPr marL="533400" marR="0" lvl="0" indent="-533400" algn="l" rtl="0">
              <a:lnSpc>
                <a:spcPct val="100000"/>
              </a:lnSpc>
              <a:spcBef>
                <a:spcPts val="520"/>
              </a:spcBef>
              <a:spcAft>
                <a:spcPts val="0"/>
              </a:spcAft>
              <a:buClr>
                <a:srgbClr val="0BD0D9"/>
              </a:buClr>
              <a:buSzPct val="95000"/>
              <a:buFont typeface="Constantia"/>
              <a:buAutoNum type="alphaLcPeriod"/>
            </a:pPr>
            <a:r>
              <a:rPr lang="en-US" sz="2600" b="0" i="0" u="none" strike="noStrike" cap="none" baseline="0">
                <a:solidFill>
                  <a:schemeClr val="dk1"/>
                </a:solidFill>
                <a:latin typeface="Constantia"/>
                <a:ea typeface="Constantia"/>
                <a:cs typeface="Constantia"/>
                <a:sym typeface="Constantia"/>
              </a:rPr>
              <a:t>Fewer raw materials are used.</a:t>
            </a:r>
          </a:p>
        </p:txBody>
      </p:sp>
    </p:spTree>
  </p:cSld>
  <p:clrMapOvr>
    <a:masterClrMapping/>
  </p:clrMapOvr>
  <p:transition spd="slow">
    <p:cu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510"/>
        <p:cNvGrpSpPr/>
        <p:nvPr/>
      </p:nvGrpSpPr>
      <p:grpSpPr>
        <a:xfrm>
          <a:off x="0" y="0"/>
          <a:ext cx="0" cy="0"/>
          <a:chOff x="0" y="0"/>
          <a:chExt cx="0" cy="0"/>
        </a:xfrm>
      </p:grpSpPr>
      <p:sp>
        <p:nvSpPr>
          <p:cNvPr id="511" name="Shape 511"/>
          <p:cNvSpPr txBox="1">
            <a:spLocks noGrp="1"/>
          </p:cNvSpPr>
          <p:nvPr>
            <p:ph type="title"/>
          </p:nvPr>
        </p:nvSpPr>
        <p:spPr>
          <a:xfrm>
            <a:off x="457200" y="704850"/>
            <a:ext cx="8229600" cy="1143000"/>
          </a:xfrm>
          <a:prstGeom prst="rect">
            <a:avLst/>
          </a:prstGeom>
          <a:noFill/>
          <a:ln>
            <a:noFill/>
          </a:ln>
        </p:spPr>
        <p:txBody>
          <a:bodyPr lIns="0" tIns="45700" rIns="0" bIns="0" anchor="b"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5000" b="0" i="0" u="none" strike="noStrike" cap="none" baseline="0">
                <a:solidFill>
                  <a:schemeClr val="dk2"/>
                </a:solidFill>
                <a:latin typeface="Calibri"/>
                <a:ea typeface="Calibri"/>
                <a:cs typeface="Calibri"/>
                <a:sym typeface="Calibri"/>
              </a:rPr>
              <a:t>abcd</a:t>
            </a:r>
          </a:p>
        </p:txBody>
      </p:sp>
      <p:sp>
        <p:nvSpPr>
          <p:cNvPr id="512" name="Shape 512"/>
          <p:cNvSpPr txBox="1">
            <a:spLocks noGrp="1"/>
          </p:cNvSpPr>
          <p:nvPr>
            <p:ph type="body" idx="1"/>
          </p:nvPr>
        </p:nvSpPr>
        <p:spPr>
          <a:xfrm>
            <a:off x="457200" y="1219200"/>
            <a:ext cx="8229600" cy="5486399"/>
          </a:xfrm>
          <a:prstGeom prst="rect">
            <a:avLst/>
          </a:prstGeom>
          <a:solidFill>
            <a:schemeClr val="accent1"/>
          </a:solidFill>
          <a:ln>
            <a:noFill/>
          </a:ln>
        </p:spPr>
        <p:txBody>
          <a:bodyPr lIns="91425" tIns="45700" rIns="91425" bIns="45700" anchor="t" anchorCtr="0">
            <a:noAutofit/>
          </a:bodyPr>
          <a:lstStyle/>
          <a:p>
            <a:pPr marL="533400" marR="0" lvl="0" indent="-533400" algn="l" rtl="0">
              <a:lnSpc>
                <a:spcPct val="100000"/>
              </a:lnSpc>
              <a:spcBef>
                <a:spcPts val="0"/>
              </a:spcBef>
              <a:spcAft>
                <a:spcPts val="0"/>
              </a:spcAft>
              <a:buClr>
                <a:srgbClr val="0BD0D9"/>
              </a:buClr>
              <a:buSzPct val="95000"/>
              <a:buFont typeface="Noto Symbol"/>
              <a:buChar char="●"/>
            </a:pPr>
            <a:r>
              <a:rPr lang="en-US" sz="2600" b="0" i="0" u="none" strike="noStrike" cap="none" baseline="0">
                <a:solidFill>
                  <a:schemeClr val="dk1"/>
                </a:solidFill>
                <a:latin typeface="Constantia"/>
                <a:ea typeface="Constantia"/>
                <a:cs typeface="Constantia"/>
                <a:sym typeface="Constantia"/>
              </a:rPr>
              <a:t>Which of the following is the best example of </a:t>
            </a:r>
            <a:r>
              <a:rPr lang="en-US" sz="2600" b="0" i="0" u="sng" strike="noStrike" cap="none" baseline="0">
                <a:solidFill>
                  <a:schemeClr val="dk1"/>
                </a:solidFill>
                <a:latin typeface="Constantia"/>
                <a:ea typeface="Constantia"/>
                <a:cs typeface="Constantia"/>
                <a:sym typeface="Constantia"/>
              </a:rPr>
              <a:t>immediate gratification</a:t>
            </a:r>
            <a:r>
              <a:rPr lang="en-US" sz="2600" b="0" i="0" u="none" strike="noStrike" cap="none" baseline="0">
                <a:solidFill>
                  <a:schemeClr val="dk1"/>
                </a:solidFill>
                <a:latin typeface="Constantia"/>
                <a:ea typeface="Constantia"/>
                <a:cs typeface="Constantia"/>
                <a:sym typeface="Constantia"/>
              </a:rPr>
              <a:t>?</a:t>
            </a:r>
          </a:p>
          <a:p>
            <a:pPr marL="533400" marR="0" lvl="0" indent="-533400" algn="l" rtl="0">
              <a:lnSpc>
                <a:spcPct val="100000"/>
              </a:lnSpc>
              <a:spcBef>
                <a:spcPts val="520"/>
              </a:spcBef>
              <a:spcAft>
                <a:spcPts val="0"/>
              </a:spcAft>
              <a:buClr>
                <a:srgbClr val="0BD0D9"/>
              </a:buClr>
              <a:buSzPct val="95000"/>
              <a:buFont typeface="Constantia"/>
              <a:buAutoNum type="alphaLcPeriod"/>
            </a:pPr>
            <a:r>
              <a:rPr lang="en-US" sz="2600" b="0" i="0" u="none" strike="noStrike" cap="none" baseline="0">
                <a:solidFill>
                  <a:schemeClr val="dk1"/>
                </a:solidFill>
                <a:latin typeface="Constantia"/>
                <a:ea typeface="Constantia"/>
                <a:cs typeface="Constantia"/>
                <a:sym typeface="Constantia"/>
              </a:rPr>
              <a:t>Spending a rare coin on a movie ticket instead of waiting to sell the coin to a coin collector.</a:t>
            </a:r>
          </a:p>
          <a:p>
            <a:pPr marL="533400" marR="0" lvl="0" indent="-533400" algn="l" rtl="0">
              <a:lnSpc>
                <a:spcPct val="100000"/>
              </a:lnSpc>
              <a:spcBef>
                <a:spcPts val="520"/>
              </a:spcBef>
              <a:spcAft>
                <a:spcPts val="0"/>
              </a:spcAft>
              <a:buClr>
                <a:srgbClr val="0BD0D9"/>
              </a:buClr>
              <a:buSzPct val="95000"/>
              <a:buFont typeface="Constantia"/>
              <a:buAutoNum type="alphaLcPeriod"/>
            </a:pPr>
            <a:r>
              <a:rPr lang="en-US" sz="2600" b="0" i="0" u="none" strike="noStrike" cap="none" baseline="0">
                <a:solidFill>
                  <a:schemeClr val="dk1"/>
                </a:solidFill>
                <a:latin typeface="Constantia"/>
                <a:ea typeface="Constantia"/>
                <a:cs typeface="Constantia"/>
                <a:sym typeface="Constantia"/>
              </a:rPr>
              <a:t>Buying the most efficient water heater</a:t>
            </a:r>
          </a:p>
          <a:p>
            <a:pPr marL="533400" marR="0" lvl="0" indent="-533400" algn="l" rtl="0">
              <a:lnSpc>
                <a:spcPct val="100000"/>
              </a:lnSpc>
              <a:spcBef>
                <a:spcPts val="520"/>
              </a:spcBef>
              <a:spcAft>
                <a:spcPts val="0"/>
              </a:spcAft>
              <a:buClr>
                <a:srgbClr val="0BD0D9"/>
              </a:buClr>
              <a:buSzPct val="95000"/>
              <a:buFont typeface="Constantia"/>
              <a:buAutoNum type="alphaLcPeriod"/>
            </a:pPr>
            <a:r>
              <a:rPr lang="en-US" sz="2600" b="0" i="0" u="none" strike="noStrike" cap="none" baseline="0">
                <a:solidFill>
                  <a:schemeClr val="dk1"/>
                </a:solidFill>
                <a:latin typeface="Constantia"/>
                <a:ea typeface="Constantia"/>
                <a:cs typeface="Constantia"/>
                <a:sym typeface="Constantia"/>
              </a:rPr>
              <a:t>Deciding to eat out later rather than eating at home sooner</a:t>
            </a:r>
          </a:p>
          <a:p>
            <a:pPr marL="533400" marR="0" lvl="0" indent="-533400" algn="l" rtl="0">
              <a:lnSpc>
                <a:spcPct val="100000"/>
              </a:lnSpc>
              <a:spcBef>
                <a:spcPts val="520"/>
              </a:spcBef>
              <a:spcAft>
                <a:spcPts val="0"/>
              </a:spcAft>
              <a:buClr>
                <a:srgbClr val="0BD0D9"/>
              </a:buClr>
              <a:buSzPct val="95000"/>
              <a:buFont typeface="Constantia"/>
              <a:buAutoNum type="alphaLcPeriod"/>
            </a:pPr>
            <a:r>
              <a:rPr lang="en-US" sz="2600" b="0" i="0" u="none" strike="noStrike" cap="none" baseline="0">
                <a:solidFill>
                  <a:schemeClr val="dk1"/>
                </a:solidFill>
                <a:latin typeface="Constantia"/>
                <a:ea typeface="Constantia"/>
                <a:cs typeface="Constantia"/>
                <a:sym typeface="Constantia"/>
              </a:rPr>
              <a:t>Taking a high paying job instead of one with more vacation time</a:t>
            </a:r>
          </a:p>
        </p:txBody>
      </p:sp>
    </p:spTree>
  </p:cSld>
  <p:clrMapOvr>
    <a:masterClrMapping/>
  </p:clrMapOvr>
  <p:transition spd="slow">
    <p:cu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516"/>
        <p:cNvGrpSpPr/>
        <p:nvPr/>
      </p:nvGrpSpPr>
      <p:grpSpPr>
        <a:xfrm>
          <a:off x="0" y="0"/>
          <a:ext cx="0" cy="0"/>
          <a:chOff x="0" y="0"/>
          <a:chExt cx="0" cy="0"/>
        </a:xfrm>
      </p:grpSpPr>
      <p:sp>
        <p:nvSpPr>
          <p:cNvPr id="517" name="Shape 517"/>
          <p:cNvSpPr txBox="1">
            <a:spLocks noGrp="1"/>
          </p:cNvSpPr>
          <p:nvPr>
            <p:ph type="title"/>
          </p:nvPr>
        </p:nvSpPr>
        <p:spPr>
          <a:xfrm>
            <a:off x="457200" y="704850"/>
            <a:ext cx="8229600" cy="1143000"/>
          </a:xfrm>
          <a:prstGeom prst="rect">
            <a:avLst/>
          </a:prstGeom>
          <a:noFill/>
          <a:ln>
            <a:noFill/>
          </a:ln>
        </p:spPr>
        <p:txBody>
          <a:bodyPr lIns="0" tIns="45700" rIns="0" bIns="0" anchor="b" anchorCtr="0">
            <a:noAutofit/>
          </a:bodyPr>
          <a:lstStyle/>
          <a:p>
            <a:pPr marL="0" marR="0" lvl="0" indent="0" algn="l" rtl="0">
              <a:spcBef>
                <a:spcPts val="0"/>
              </a:spcBef>
              <a:spcAft>
                <a:spcPts val="0"/>
              </a:spcAft>
              <a:buNone/>
            </a:pPr>
            <a:endParaRPr sz="5000" b="0" i="0" u="none" strike="noStrike" cap="none" baseline="0">
              <a:solidFill>
                <a:schemeClr val="dk2"/>
              </a:solidFill>
              <a:latin typeface="Calibri"/>
              <a:ea typeface="Calibri"/>
              <a:cs typeface="Calibri"/>
              <a:sym typeface="Calibri"/>
            </a:endParaRPr>
          </a:p>
        </p:txBody>
      </p:sp>
      <p:sp>
        <p:nvSpPr>
          <p:cNvPr id="518" name="Shape 518"/>
          <p:cNvSpPr txBox="1">
            <a:spLocks noGrp="1"/>
          </p:cNvSpPr>
          <p:nvPr>
            <p:ph type="body" idx="1"/>
          </p:nvPr>
        </p:nvSpPr>
        <p:spPr>
          <a:xfrm>
            <a:off x="457200" y="1447800"/>
            <a:ext cx="8229600" cy="5410200"/>
          </a:xfrm>
          <a:prstGeom prst="rect">
            <a:avLst/>
          </a:prstGeom>
          <a:solidFill>
            <a:schemeClr val="accent1"/>
          </a:solidFill>
          <a:ln>
            <a:noFill/>
          </a:ln>
        </p:spPr>
        <p:txBody>
          <a:bodyPr lIns="91425" tIns="45700" rIns="91425" bIns="45700" anchor="t" anchorCtr="0">
            <a:noAutofit/>
          </a:bodyPr>
          <a:lstStyle/>
          <a:p>
            <a:pPr marL="533400" marR="0" lvl="0" indent="-533400" algn="l" rtl="0">
              <a:lnSpc>
                <a:spcPct val="100000"/>
              </a:lnSpc>
              <a:spcBef>
                <a:spcPts val="0"/>
              </a:spcBef>
              <a:spcAft>
                <a:spcPts val="0"/>
              </a:spcAft>
              <a:buClr>
                <a:schemeClr val="dk1"/>
              </a:buClr>
              <a:buSzPct val="25000"/>
              <a:buFont typeface="Constantia"/>
              <a:buNone/>
            </a:pPr>
            <a:r>
              <a:rPr lang="en-US" sz="2600" b="0" i="0" u="none" strike="noStrike" cap="none" baseline="0">
                <a:solidFill>
                  <a:schemeClr val="dk1"/>
                </a:solidFill>
                <a:latin typeface="Constantia"/>
                <a:ea typeface="Constantia"/>
                <a:cs typeface="Constantia"/>
                <a:sym typeface="Constantia"/>
              </a:rPr>
              <a:t>Which of the following is an example of a business increasing its investment in capital?</a:t>
            </a:r>
          </a:p>
          <a:p>
            <a:pPr marL="533400" marR="0" lvl="0" indent="-533400" algn="l" rtl="0">
              <a:lnSpc>
                <a:spcPct val="100000"/>
              </a:lnSpc>
              <a:spcBef>
                <a:spcPts val="520"/>
              </a:spcBef>
              <a:spcAft>
                <a:spcPts val="0"/>
              </a:spcAft>
              <a:buClr>
                <a:srgbClr val="0BD0D9"/>
              </a:buClr>
              <a:buSzPct val="95000"/>
              <a:buFont typeface="Constantia"/>
              <a:buAutoNum type="alphaLcPeriod"/>
            </a:pPr>
            <a:r>
              <a:rPr lang="en-US" sz="2600" b="0" i="0" u="none" strike="noStrike" cap="none" baseline="0">
                <a:solidFill>
                  <a:schemeClr val="dk1"/>
                </a:solidFill>
                <a:latin typeface="Constantia"/>
                <a:ea typeface="Constantia"/>
                <a:cs typeface="Constantia"/>
                <a:sym typeface="Constantia"/>
              </a:rPr>
              <a:t>Shoe company purchases new machinery</a:t>
            </a:r>
          </a:p>
          <a:p>
            <a:pPr marL="533400" marR="0" lvl="0" indent="-533400" algn="l" rtl="0">
              <a:lnSpc>
                <a:spcPct val="100000"/>
              </a:lnSpc>
              <a:spcBef>
                <a:spcPts val="520"/>
              </a:spcBef>
              <a:spcAft>
                <a:spcPts val="0"/>
              </a:spcAft>
              <a:buClr>
                <a:srgbClr val="0BD0D9"/>
              </a:buClr>
              <a:buSzPct val="95000"/>
              <a:buFont typeface="Constantia"/>
              <a:buAutoNum type="alphaLcPeriod"/>
            </a:pPr>
            <a:r>
              <a:rPr lang="en-US" sz="2600" b="0" i="0" u="none" strike="noStrike" cap="none" baseline="0">
                <a:solidFill>
                  <a:schemeClr val="dk1"/>
                </a:solidFill>
                <a:latin typeface="Constantia"/>
                <a:ea typeface="Constantia"/>
                <a:cs typeface="Constantia"/>
                <a:sym typeface="Constantia"/>
              </a:rPr>
              <a:t>A shoe company purchases more fuel for transportation</a:t>
            </a:r>
          </a:p>
          <a:p>
            <a:pPr marL="533400" marR="0" lvl="0" indent="-533400" algn="l" rtl="0">
              <a:lnSpc>
                <a:spcPct val="100000"/>
              </a:lnSpc>
              <a:spcBef>
                <a:spcPts val="520"/>
              </a:spcBef>
              <a:spcAft>
                <a:spcPts val="0"/>
              </a:spcAft>
              <a:buClr>
                <a:srgbClr val="0BD0D9"/>
              </a:buClr>
              <a:buSzPct val="95000"/>
              <a:buFont typeface="Constantia"/>
              <a:buAutoNum type="alphaLcPeriod"/>
            </a:pPr>
            <a:r>
              <a:rPr lang="en-US" sz="2600" b="0" i="0" u="none" strike="noStrike" cap="none" baseline="0">
                <a:solidFill>
                  <a:schemeClr val="dk1"/>
                </a:solidFill>
                <a:latin typeface="Constantia"/>
                <a:ea typeface="Constantia"/>
                <a:cs typeface="Constantia"/>
                <a:sym typeface="Constantia"/>
              </a:rPr>
              <a:t>A shoe company purchases more land for its expansion</a:t>
            </a:r>
          </a:p>
          <a:p>
            <a:pPr marL="533400" marR="0" lvl="0" indent="-533400" algn="l" rtl="0">
              <a:lnSpc>
                <a:spcPct val="100000"/>
              </a:lnSpc>
              <a:spcBef>
                <a:spcPts val="520"/>
              </a:spcBef>
              <a:spcAft>
                <a:spcPts val="0"/>
              </a:spcAft>
              <a:buClr>
                <a:srgbClr val="0BD0D9"/>
              </a:buClr>
              <a:buSzPct val="95000"/>
              <a:buFont typeface="Constantia"/>
              <a:buAutoNum type="alphaLcPeriod"/>
            </a:pPr>
            <a:r>
              <a:rPr lang="en-US" sz="2600" b="0" i="0" u="none" strike="noStrike" cap="none" baseline="0">
                <a:solidFill>
                  <a:schemeClr val="dk1"/>
                </a:solidFill>
                <a:latin typeface="Constantia"/>
                <a:ea typeface="Constantia"/>
                <a:cs typeface="Constantia"/>
                <a:sym typeface="Constantia"/>
              </a:rPr>
              <a:t>The entrepreneur gives himself a raise.</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457200" y="704850"/>
            <a:ext cx="8229600" cy="1143000"/>
          </a:xfrm>
          <a:prstGeom prst="rect">
            <a:avLst/>
          </a:prstGeom>
          <a:noFill/>
          <a:ln>
            <a:noFill/>
          </a:ln>
        </p:spPr>
        <p:txBody>
          <a:bodyPr lIns="0" tIns="45700" rIns="0" bIns="0" anchor="b"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5000" b="0" i="0" u="none" strike="noStrike" cap="none" baseline="0">
                <a:solidFill>
                  <a:schemeClr val="dk2"/>
                </a:solidFill>
                <a:latin typeface="Calibri"/>
                <a:ea typeface="Calibri"/>
                <a:cs typeface="Calibri"/>
                <a:sym typeface="Calibri"/>
              </a:rPr>
              <a:t>Costs and Trade-offs</a:t>
            </a:r>
          </a:p>
        </p:txBody>
      </p:sp>
      <p:sp>
        <p:nvSpPr>
          <p:cNvPr id="142" name="Shape 142"/>
          <p:cNvSpPr txBox="1">
            <a:spLocks noGrp="1"/>
          </p:cNvSpPr>
          <p:nvPr>
            <p:ph type="body" idx="1"/>
          </p:nvPr>
        </p:nvSpPr>
        <p:spPr>
          <a:xfrm>
            <a:off x="457200" y="1935161"/>
            <a:ext cx="8229600" cy="4389436"/>
          </a:xfrm>
          <a:prstGeom prst="rect">
            <a:avLst/>
          </a:prstGeom>
          <a:solidFill>
            <a:schemeClr val="accent1"/>
          </a:solidFill>
          <a:ln>
            <a:noFill/>
          </a:ln>
        </p:spPr>
        <p:txBody>
          <a:bodyPr lIns="91425" tIns="45700" rIns="91425" bIns="45700" anchor="t" anchorCtr="0">
            <a:noAutofit/>
          </a:bodyPr>
          <a:lstStyle/>
          <a:p>
            <a:pPr marL="273050" marR="0" lvl="0" indent="-273050" algn="l" rtl="0">
              <a:lnSpc>
                <a:spcPct val="100000"/>
              </a:lnSpc>
              <a:spcBef>
                <a:spcPts val="0"/>
              </a:spcBef>
              <a:spcAft>
                <a:spcPts val="0"/>
              </a:spcAft>
              <a:buClr>
                <a:srgbClr val="0BD0D9"/>
              </a:buClr>
              <a:buSzPct val="95000"/>
              <a:buFont typeface="Noto Symbol"/>
              <a:buChar char="●"/>
            </a:pPr>
            <a:r>
              <a:rPr lang="en-US" sz="2600" b="0" i="0" u="sng" strike="noStrike" cap="none" baseline="0">
                <a:solidFill>
                  <a:schemeClr val="dk1"/>
                </a:solidFill>
                <a:latin typeface="Constantia"/>
                <a:ea typeface="Constantia"/>
                <a:cs typeface="Constantia"/>
                <a:sym typeface="Constantia"/>
              </a:rPr>
              <a:t>Trade off</a:t>
            </a:r>
            <a:r>
              <a:rPr lang="en-US" sz="2600" b="0" i="0" u="none" strike="noStrike" cap="none" baseline="0">
                <a:solidFill>
                  <a:schemeClr val="dk1"/>
                </a:solidFill>
                <a:latin typeface="Constantia"/>
                <a:ea typeface="Constantia"/>
                <a:cs typeface="Constantia"/>
                <a:sym typeface="Constantia"/>
              </a:rPr>
              <a:t>: all of the alternative choices in a decision</a:t>
            </a:r>
          </a:p>
          <a:p>
            <a:pPr marL="639762" marR="0" lvl="1" indent="-246062" algn="l" rtl="0">
              <a:lnSpc>
                <a:spcPct val="100000"/>
              </a:lnSpc>
              <a:spcBef>
                <a:spcPts val="480"/>
              </a:spcBef>
              <a:spcAft>
                <a:spcPts val="0"/>
              </a:spcAft>
              <a:buClr>
                <a:schemeClr val="accent1"/>
              </a:buClr>
              <a:buSzPct val="85000"/>
              <a:buFont typeface="Noto Symbol"/>
              <a:buChar char="●"/>
            </a:pPr>
            <a:r>
              <a:rPr lang="en-US" sz="2400" b="0" i="0" u="none" strike="noStrike" cap="none" baseline="0">
                <a:solidFill>
                  <a:schemeClr val="dk1"/>
                </a:solidFill>
                <a:latin typeface="Constantia"/>
                <a:ea typeface="Constantia"/>
                <a:cs typeface="Constantia"/>
                <a:sym typeface="Constantia"/>
              </a:rPr>
              <a:t>EX: With $18,000 you could have… </a:t>
            </a:r>
          </a:p>
          <a:p>
            <a:pPr marL="914400" marR="0" lvl="2" indent="-254000" algn="l" rtl="0">
              <a:lnSpc>
                <a:spcPct val="100000"/>
              </a:lnSpc>
              <a:spcBef>
                <a:spcPts val="420"/>
              </a:spcBef>
              <a:spcAft>
                <a:spcPts val="0"/>
              </a:spcAft>
              <a:buClr>
                <a:schemeClr val="accent2"/>
              </a:buClr>
              <a:buSzPct val="70000"/>
              <a:buFont typeface="Noto Symbol"/>
              <a:buChar char="●"/>
            </a:pPr>
            <a:r>
              <a:rPr lang="en-US" sz="2100" b="0" i="0" u="none" strike="noStrike" cap="none" baseline="0">
                <a:solidFill>
                  <a:schemeClr val="dk1"/>
                </a:solidFill>
                <a:latin typeface="Constantia"/>
                <a:ea typeface="Constantia"/>
                <a:cs typeface="Constantia"/>
                <a:sym typeface="Constantia"/>
              </a:rPr>
              <a:t>bought new clothes</a:t>
            </a:r>
          </a:p>
          <a:p>
            <a:pPr marL="914400" marR="0" lvl="2" indent="-254000" algn="l" rtl="0">
              <a:lnSpc>
                <a:spcPct val="100000"/>
              </a:lnSpc>
              <a:spcBef>
                <a:spcPts val="420"/>
              </a:spcBef>
              <a:spcAft>
                <a:spcPts val="0"/>
              </a:spcAft>
              <a:buClr>
                <a:schemeClr val="accent2"/>
              </a:buClr>
              <a:buSzPct val="70000"/>
              <a:buFont typeface="Noto Symbol"/>
              <a:buChar char="●"/>
            </a:pPr>
            <a:r>
              <a:rPr lang="en-US" sz="2100" b="0" i="0" u="none" strike="noStrike" cap="none" baseline="0">
                <a:solidFill>
                  <a:schemeClr val="dk1"/>
                </a:solidFill>
                <a:latin typeface="Constantia"/>
                <a:ea typeface="Constantia"/>
                <a:cs typeface="Constantia"/>
                <a:sym typeface="Constantia"/>
              </a:rPr>
              <a:t>saved for college</a:t>
            </a:r>
          </a:p>
          <a:p>
            <a:pPr marL="914400" marR="0" lvl="2" indent="-254000" algn="l" rtl="0">
              <a:lnSpc>
                <a:spcPct val="100000"/>
              </a:lnSpc>
              <a:spcBef>
                <a:spcPts val="420"/>
              </a:spcBef>
              <a:spcAft>
                <a:spcPts val="0"/>
              </a:spcAft>
              <a:buClr>
                <a:schemeClr val="accent2"/>
              </a:buClr>
              <a:buSzPct val="70000"/>
              <a:buFont typeface="Noto Symbol"/>
              <a:buChar char="●"/>
            </a:pPr>
            <a:r>
              <a:rPr lang="en-US" sz="2100" b="0" i="0" u="none" strike="noStrike" cap="none" baseline="0">
                <a:solidFill>
                  <a:schemeClr val="dk1"/>
                </a:solidFill>
                <a:latin typeface="Constantia"/>
                <a:ea typeface="Constantia"/>
                <a:cs typeface="Constantia"/>
                <a:sym typeface="Constantia"/>
              </a:rPr>
              <a:t>gone on vacation</a:t>
            </a:r>
          </a:p>
          <a:p>
            <a:pPr marL="914400" marR="0" lvl="2" indent="-160655" algn="l" rtl="0">
              <a:lnSpc>
                <a:spcPct val="100000"/>
              </a:lnSpc>
              <a:spcBef>
                <a:spcPts val="420"/>
              </a:spcBef>
              <a:spcAft>
                <a:spcPts val="0"/>
              </a:spcAft>
              <a:buClr>
                <a:schemeClr val="accent2"/>
              </a:buClr>
              <a:buFont typeface="Noto Symbol"/>
              <a:buNone/>
            </a:pPr>
            <a:endParaRPr sz="2100" b="0" i="0" u="none" strike="noStrike" cap="none" baseline="0">
              <a:solidFill>
                <a:schemeClr val="dk1"/>
              </a:solidFill>
              <a:latin typeface="Constantia"/>
              <a:ea typeface="Constantia"/>
              <a:cs typeface="Constantia"/>
              <a:sym typeface="Constantia"/>
            </a:endParaRPr>
          </a:p>
          <a:p>
            <a:pPr marL="273050" marR="0" lvl="0" indent="-273050" algn="l" rtl="0">
              <a:lnSpc>
                <a:spcPct val="100000"/>
              </a:lnSpc>
              <a:spcBef>
                <a:spcPts val="520"/>
              </a:spcBef>
              <a:spcAft>
                <a:spcPts val="0"/>
              </a:spcAft>
              <a:buClr>
                <a:srgbClr val="0BD0D9"/>
              </a:buClr>
              <a:buSzPct val="95000"/>
              <a:buFont typeface="Noto Symbol"/>
              <a:buChar char="●"/>
            </a:pPr>
            <a:r>
              <a:rPr lang="en-US" sz="2600" b="0" i="0" u="none" strike="noStrike" cap="none" baseline="0">
                <a:solidFill>
                  <a:schemeClr val="dk1"/>
                </a:solidFill>
                <a:latin typeface="Constantia"/>
                <a:ea typeface="Constantia"/>
                <a:cs typeface="Constantia"/>
                <a:sym typeface="Constantia"/>
              </a:rPr>
              <a:t>We call all these items (clothes, college, vacation) trade-offs.</a:t>
            </a:r>
          </a:p>
          <a:p>
            <a:pPr marL="0" marR="0" lvl="0" indent="0" algn="l" rtl="0">
              <a:spcBef>
                <a:spcPts val="0"/>
              </a:spcBef>
              <a:buNone/>
            </a:pPr>
            <a:endParaRPr sz="2600" b="0" i="0" u="none" strike="noStrike" cap="none" baseline="0">
              <a:solidFill>
                <a:schemeClr val="dk1"/>
              </a:solidFill>
              <a:latin typeface="Constantia"/>
              <a:ea typeface="Constantia"/>
              <a:cs typeface="Constantia"/>
              <a:sym typeface="Constantia"/>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457200" y="704850"/>
            <a:ext cx="8229600" cy="1143000"/>
          </a:xfrm>
          <a:prstGeom prst="rect">
            <a:avLst/>
          </a:prstGeom>
          <a:noFill/>
          <a:ln>
            <a:noFill/>
          </a:ln>
        </p:spPr>
        <p:txBody>
          <a:bodyPr lIns="0" tIns="45700" rIns="0" bIns="0" anchor="b" anchorCtr="0">
            <a:noAutofit/>
          </a:bodyPr>
          <a:lstStyle/>
          <a:p>
            <a:pPr marL="0" marR="0" lvl="0" indent="0" algn="l" rtl="0">
              <a:spcBef>
                <a:spcPts val="0"/>
              </a:spcBef>
              <a:spcAft>
                <a:spcPts val="0"/>
              </a:spcAft>
              <a:buNone/>
            </a:pPr>
            <a:endParaRPr sz="5000" b="0" i="0" u="none" strike="noStrike" cap="none" baseline="0">
              <a:solidFill>
                <a:schemeClr val="dk2"/>
              </a:solidFill>
              <a:latin typeface="Calibri"/>
              <a:ea typeface="Calibri"/>
              <a:cs typeface="Calibri"/>
              <a:sym typeface="Calibri"/>
            </a:endParaRPr>
          </a:p>
        </p:txBody>
      </p:sp>
      <p:sp>
        <p:nvSpPr>
          <p:cNvPr id="149" name="Shape 149"/>
          <p:cNvSpPr txBox="1">
            <a:spLocks noGrp="1"/>
          </p:cNvSpPr>
          <p:nvPr>
            <p:ph type="body" idx="1"/>
          </p:nvPr>
        </p:nvSpPr>
        <p:spPr>
          <a:xfrm>
            <a:off x="609600" y="609600"/>
            <a:ext cx="6934199" cy="5943599"/>
          </a:xfrm>
          <a:prstGeom prst="rect">
            <a:avLst/>
          </a:prstGeom>
          <a:solidFill>
            <a:schemeClr val="accent1"/>
          </a:solidFill>
          <a:ln>
            <a:noFill/>
          </a:ln>
        </p:spPr>
        <p:txBody>
          <a:bodyPr lIns="91425" tIns="45700" rIns="91425" bIns="45700" anchor="t" anchorCtr="0">
            <a:noAutofit/>
          </a:bodyPr>
          <a:lstStyle/>
          <a:p>
            <a:pPr marL="273050" marR="0" lvl="0" indent="-273050" algn="l" rtl="0">
              <a:lnSpc>
                <a:spcPct val="100000"/>
              </a:lnSpc>
              <a:spcBef>
                <a:spcPts val="0"/>
              </a:spcBef>
              <a:spcAft>
                <a:spcPts val="0"/>
              </a:spcAft>
              <a:buClr>
                <a:srgbClr val="0BD0D9"/>
              </a:buClr>
              <a:buSzPct val="95000"/>
              <a:buFont typeface="Noto Symbol"/>
              <a:buChar char="●"/>
            </a:pPr>
            <a:r>
              <a:rPr lang="en-US" sz="2600" b="0" i="0" u="sng" strike="noStrike" cap="none" baseline="0">
                <a:solidFill>
                  <a:schemeClr val="dk1"/>
                </a:solidFill>
                <a:latin typeface="Constantia"/>
                <a:ea typeface="Constantia"/>
                <a:cs typeface="Constantia"/>
                <a:sym typeface="Constantia"/>
              </a:rPr>
              <a:t>Opportunity cost</a:t>
            </a:r>
            <a:r>
              <a:rPr lang="en-US" sz="2600" b="0" i="0" u="none" strike="noStrike" cap="none" baseline="0">
                <a:solidFill>
                  <a:schemeClr val="dk1"/>
                </a:solidFill>
                <a:latin typeface="Constantia"/>
                <a:ea typeface="Constantia"/>
                <a:cs typeface="Constantia"/>
                <a:sym typeface="Constantia"/>
              </a:rPr>
              <a:t>: the NEXT BEST use of your time and money.</a:t>
            </a:r>
          </a:p>
          <a:p>
            <a:pPr marL="639762" marR="0" lvl="1" indent="-246062" algn="l" rtl="0">
              <a:lnSpc>
                <a:spcPct val="100000"/>
              </a:lnSpc>
              <a:spcBef>
                <a:spcPts val="480"/>
              </a:spcBef>
              <a:spcAft>
                <a:spcPts val="0"/>
              </a:spcAft>
              <a:buClr>
                <a:schemeClr val="accent1"/>
              </a:buClr>
              <a:buSzPct val="85000"/>
              <a:buFont typeface="Noto Symbol"/>
              <a:buChar char="●"/>
            </a:pPr>
            <a:r>
              <a:rPr lang="en-US" sz="2400" b="0" i="0" u="none" strike="noStrike" cap="none" baseline="0">
                <a:solidFill>
                  <a:schemeClr val="dk1"/>
                </a:solidFill>
                <a:latin typeface="Constantia"/>
                <a:ea typeface="Constantia"/>
                <a:cs typeface="Constantia"/>
                <a:sym typeface="Constantia"/>
              </a:rPr>
              <a:t>Ex:  The </a:t>
            </a:r>
            <a:r>
              <a:rPr lang="en-US" sz="2400" b="0" i="0" u="sng" strike="noStrike" cap="none" baseline="0">
                <a:solidFill>
                  <a:schemeClr val="dk1"/>
                </a:solidFill>
                <a:latin typeface="Constantia"/>
                <a:ea typeface="Constantia"/>
                <a:cs typeface="Constantia"/>
                <a:sym typeface="Constantia"/>
              </a:rPr>
              <a:t>opportunity cost</a:t>
            </a:r>
            <a:r>
              <a:rPr lang="en-US" sz="2400" b="0" i="0" u="none" strike="noStrike" cap="none" baseline="0">
                <a:solidFill>
                  <a:schemeClr val="dk1"/>
                </a:solidFill>
                <a:latin typeface="Constantia"/>
                <a:ea typeface="Constantia"/>
                <a:cs typeface="Constantia"/>
                <a:sym typeface="Constantia"/>
              </a:rPr>
              <a:t> of buying a car is now you </a:t>
            </a:r>
            <a:r>
              <a:rPr lang="en-US" sz="2400" b="0" i="0" u="sng" strike="noStrike" cap="none" baseline="0">
                <a:solidFill>
                  <a:schemeClr val="dk1"/>
                </a:solidFill>
                <a:latin typeface="Constantia"/>
                <a:ea typeface="Constantia"/>
                <a:cs typeface="Constantia"/>
                <a:sym typeface="Constantia"/>
              </a:rPr>
              <a:t>don’t</a:t>
            </a:r>
            <a:r>
              <a:rPr lang="en-US" sz="2400" b="0" i="0" u="none" strike="noStrike" cap="none" baseline="0">
                <a:solidFill>
                  <a:schemeClr val="dk1"/>
                </a:solidFill>
                <a:latin typeface="Constantia"/>
                <a:ea typeface="Constantia"/>
                <a:cs typeface="Constantia"/>
                <a:sym typeface="Constantia"/>
              </a:rPr>
              <a:t> have that money for college.</a:t>
            </a:r>
          </a:p>
          <a:p>
            <a:pPr marL="0" marR="0" lvl="0" indent="0" algn="l" rtl="0">
              <a:spcBef>
                <a:spcPts val="0"/>
              </a:spcBef>
              <a:buNone/>
            </a:pPr>
            <a:endParaRPr sz="2400" b="0" i="0" u="none" strike="noStrike" cap="none" baseline="0">
              <a:solidFill>
                <a:schemeClr val="dk1"/>
              </a:solidFill>
              <a:latin typeface="Constantia"/>
              <a:ea typeface="Constantia"/>
              <a:cs typeface="Constantia"/>
              <a:sym typeface="Constantia"/>
            </a:endParaRPr>
          </a:p>
        </p:txBody>
      </p:sp>
      <p:pic>
        <p:nvPicPr>
          <p:cNvPr id="150" name="Shape 150"/>
          <p:cNvPicPr preferRelativeResize="0"/>
          <p:nvPr/>
        </p:nvPicPr>
        <p:blipFill rotWithShape="1">
          <a:blip r:embed="rId3">
            <a:alphaModFix/>
          </a:blip>
          <a:srcRect/>
          <a:stretch/>
        </p:blipFill>
        <p:spPr>
          <a:xfrm>
            <a:off x="838200" y="3644900"/>
            <a:ext cx="2819400" cy="2259012"/>
          </a:xfrm>
          <a:prstGeom prst="rect">
            <a:avLst/>
          </a:prstGeom>
          <a:noFill/>
          <a:ln>
            <a:noFill/>
          </a:ln>
        </p:spPr>
      </p:pic>
      <p:sp>
        <p:nvSpPr>
          <p:cNvPr id="151" name="Shape 151"/>
          <p:cNvSpPr txBox="1"/>
          <p:nvPr/>
        </p:nvSpPr>
        <p:spPr>
          <a:xfrm rot="-3420000">
            <a:off x="262731" y="4690267"/>
            <a:ext cx="3810000" cy="220661"/>
          </a:xfrm>
          <a:prstGeom prst="rect">
            <a:avLst/>
          </a:prstGeom>
          <a:solidFill>
            <a:srgbClr val="FF0000"/>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sp>
        <p:nvSpPr>
          <p:cNvPr id="152" name="Shape 152"/>
          <p:cNvSpPr txBox="1"/>
          <p:nvPr/>
        </p:nvSpPr>
        <p:spPr>
          <a:xfrm rot="3119999">
            <a:off x="338930" y="4690267"/>
            <a:ext cx="3810000" cy="220662"/>
          </a:xfrm>
          <a:prstGeom prst="rect">
            <a:avLst/>
          </a:prstGeom>
          <a:solidFill>
            <a:srgbClr val="FF0000"/>
          </a:solidFill>
          <a:ln w="9525" cap="flat">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pic>
        <p:nvPicPr>
          <p:cNvPr id="153" name="Shape 153"/>
          <p:cNvPicPr preferRelativeResize="0"/>
          <p:nvPr/>
        </p:nvPicPr>
        <p:blipFill rotWithShape="1">
          <a:blip r:embed="rId4">
            <a:alphaModFix/>
          </a:blip>
          <a:srcRect/>
          <a:stretch/>
        </p:blipFill>
        <p:spPr>
          <a:xfrm>
            <a:off x="5257800" y="3505200"/>
            <a:ext cx="3162300" cy="2371725"/>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457200" y="704850"/>
            <a:ext cx="8229600" cy="1143000"/>
          </a:xfrm>
          <a:prstGeom prst="rect">
            <a:avLst/>
          </a:prstGeom>
          <a:noFill/>
          <a:ln>
            <a:noFill/>
          </a:ln>
        </p:spPr>
        <p:txBody>
          <a:bodyPr lIns="0" tIns="45700" rIns="0" bIns="0" anchor="b"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4000" b="0" i="0" u="none" strike="noStrike" cap="none" baseline="0">
                <a:solidFill>
                  <a:schemeClr val="dk2"/>
                </a:solidFill>
                <a:latin typeface="Calibri"/>
                <a:ea typeface="Calibri"/>
                <a:cs typeface="Calibri"/>
                <a:sym typeface="Calibri"/>
              </a:rPr>
              <a:t>Understanding Opportunity Costs</a:t>
            </a:r>
          </a:p>
        </p:txBody>
      </p:sp>
      <p:sp>
        <p:nvSpPr>
          <p:cNvPr id="160" name="Shape 160"/>
          <p:cNvSpPr txBox="1">
            <a:spLocks noGrp="1"/>
          </p:cNvSpPr>
          <p:nvPr>
            <p:ph type="body" idx="1"/>
          </p:nvPr>
        </p:nvSpPr>
        <p:spPr>
          <a:xfrm>
            <a:off x="457200" y="1935161"/>
            <a:ext cx="8229600" cy="4389436"/>
          </a:xfrm>
          <a:prstGeom prst="rect">
            <a:avLst/>
          </a:prstGeom>
          <a:solidFill>
            <a:schemeClr val="accent1"/>
          </a:solidFill>
          <a:ln>
            <a:noFill/>
          </a:ln>
        </p:spPr>
        <p:txBody>
          <a:bodyPr lIns="91425" tIns="45700" rIns="91425" bIns="45700" anchor="t" anchorCtr="0">
            <a:noAutofit/>
          </a:bodyPr>
          <a:lstStyle/>
          <a:p>
            <a:pPr marL="273050" marR="0" lvl="0" indent="-273050" algn="l" rtl="0">
              <a:lnSpc>
                <a:spcPct val="100000"/>
              </a:lnSpc>
              <a:spcBef>
                <a:spcPts val="0"/>
              </a:spcBef>
              <a:spcAft>
                <a:spcPts val="0"/>
              </a:spcAft>
              <a:buClr>
                <a:srgbClr val="0BD0D9"/>
              </a:buClr>
              <a:buSzPct val="95000"/>
              <a:buFont typeface="Noto Symbol"/>
              <a:buChar char="●"/>
            </a:pPr>
            <a:r>
              <a:rPr lang="en-US" sz="2600" b="0" i="0" u="none" strike="noStrike" cap="none" baseline="0">
                <a:solidFill>
                  <a:schemeClr val="dk1"/>
                </a:solidFill>
                <a:latin typeface="Constantia"/>
                <a:ea typeface="Constantia"/>
                <a:cs typeface="Constantia"/>
                <a:sym typeface="Constantia"/>
              </a:rPr>
              <a:t>What else could we have done with the $18,000?</a:t>
            </a:r>
          </a:p>
          <a:p>
            <a:pPr marL="273050" marR="0" lvl="0" indent="-273050" algn="l" rtl="0">
              <a:lnSpc>
                <a:spcPct val="100000"/>
              </a:lnSpc>
              <a:spcBef>
                <a:spcPts val="520"/>
              </a:spcBef>
              <a:spcAft>
                <a:spcPts val="0"/>
              </a:spcAft>
              <a:buClr>
                <a:srgbClr val="0BD0D9"/>
              </a:buClr>
              <a:buSzPct val="95000"/>
              <a:buFont typeface="Noto Symbol"/>
              <a:buChar char="●"/>
            </a:pPr>
            <a:r>
              <a:rPr lang="en-US" sz="2600" b="0" i="1" u="none" strike="noStrike" cap="none" baseline="0">
                <a:solidFill>
                  <a:schemeClr val="dk1"/>
                </a:solidFill>
                <a:latin typeface="Constantia"/>
                <a:ea typeface="Constantia"/>
                <a:cs typeface="Constantia"/>
                <a:sym typeface="Constantia"/>
              </a:rPr>
              <a:t>The opportunity cost of buying a new car is that I did not get to go on a vacation.</a:t>
            </a:r>
          </a:p>
          <a:p>
            <a:pPr marL="273050" marR="0" lvl="0" indent="-273050" algn="l" rtl="0">
              <a:lnSpc>
                <a:spcPct val="100000"/>
              </a:lnSpc>
              <a:spcBef>
                <a:spcPts val="520"/>
              </a:spcBef>
              <a:spcAft>
                <a:spcPts val="0"/>
              </a:spcAft>
              <a:buClr>
                <a:srgbClr val="0BD0D9"/>
              </a:buClr>
              <a:buSzPct val="95000"/>
              <a:buFont typeface="Noto Symbol"/>
              <a:buChar char="●"/>
            </a:pPr>
            <a:r>
              <a:rPr lang="en-US" sz="2600" b="0" i="0" u="none" strike="noStrike" cap="none" baseline="0">
                <a:solidFill>
                  <a:schemeClr val="dk1"/>
                </a:solidFill>
                <a:latin typeface="Constantia"/>
                <a:ea typeface="Constantia"/>
                <a:cs typeface="Constantia"/>
                <a:sym typeface="Constantia"/>
              </a:rPr>
              <a:t>Now you tell me using another trade-off.</a:t>
            </a:r>
          </a:p>
          <a:p>
            <a:pPr marL="639762" marR="0" lvl="1" indent="-246062" algn="l" rtl="0">
              <a:lnSpc>
                <a:spcPct val="100000"/>
              </a:lnSpc>
              <a:spcBef>
                <a:spcPts val="480"/>
              </a:spcBef>
              <a:spcAft>
                <a:spcPts val="0"/>
              </a:spcAft>
              <a:buClr>
                <a:schemeClr val="accent1"/>
              </a:buClr>
              <a:buSzPct val="85000"/>
              <a:buFont typeface="Noto Symbol"/>
              <a:buChar char="●"/>
            </a:pPr>
            <a:r>
              <a:rPr lang="en-US" sz="2400" b="0" i="0" u="none" strike="noStrike" cap="none" baseline="0">
                <a:solidFill>
                  <a:schemeClr val="dk1"/>
                </a:solidFill>
                <a:latin typeface="Constantia"/>
                <a:ea typeface="Constantia"/>
                <a:cs typeface="Constantia"/>
                <a:sym typeface="Constantia"/>
              </a:rPr>
              <a:t>The opportunity cost of buying a new car is that ______________________.</a:t>
            </a:r>
          </a:p>
          <a:p>
            <a:pPr marL="273050" marR="0" lvl="0" indent="-116204" algn="l" rtl="0">
              <a:lnSpc>
                <a:spcPct val="100000"/>
              </a:lnSpc>
              <a:spcBef>
                <a:spcPts val="520"/>
              </a:spcBef>
              <a:spcAft>
                <a:spcPts val="0"/>
              </a:spcAft>
              <a:buClr>
                <a:srgbClr val="0BD0D9"/>
              </a:buClr>
              <a:buFont typeface="Noto Symbol"/>
              <a:buNone/>
            </a:pPr>
            <a:endParaRPr sz="2600" b="0" i="0" u="none" strike="noStrike" cap="none" baseline="0">
              <a:solidFill>
                <a:schemeClr val="dk1"/>
              </a:solidFill>
              <a:latin typeface="Constantia"/>
              <a:ea typeface="Constantia"/>
              <a:cs typeface="Constantia"/>
              <a:sym typeface="Constantia"/>
            </a:endParaRPr>
          </a:p>
          <a:p>
            <a:pPr marL="0" marR="0" lvl="0" indent="0" algn="l" rtl="0">
              <a:spcBef>
                <a:spcPts val="0"/>
              </a:spcBef>
              <a:buNone/>
            </a:pPr>
            <a:endParaRPr sz="2600" b="0" i="0" u="none" strike="noStrike" cap="none" baseline="0">
              <a:solidFill>
                <a:schemeClr val="dk1"/>
              </a:solidFill>
              <a:latin typeface="Constantia"/>
              <a:ea typeface="Constantia"/>
              <a:cs typeface="Constantia"/>
              <a:sym typeface="Constantia"/>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381000" y="304800"/>
            <a:ext cx="7239000" cy="1066799"/>
          </a:xfrm>
          <a:prstGeom prst="rect">
            <a:avLst/>
          </a:prstGeom>
          <a:noFill/>
          <a:ln>
            <a:noFill/>
          </a:ln>
        </p:spPr>
        <p:txBody>
          <a:bodyPr lIns="0" tIns="45700" rIns="0" bIns="0" anchor="b" anchorCtr="0">
            <a:noAutofit/>
          </a:bodyPr>
          <a:lstStyle/>
          <a:p>
            <a:pPr marL="0" marR="0" lvl="0" indent="0" algn="l" rtl="0">
              <a:lnSpc>
                <a:spcPct val="100000"/>
              </a:lnSpc>
              <a:spcBef>
                <a:spcPts val="0"/>
              </a:spcBef>
              <a:spcAft>
                <a:spcPts val="0"/>
              </a:spcAft>
              <a:buClr>
                <a:srgbClr val="FF8000"/>
              </a:buClr>
              <a:buSzPct val="25000"/>
              <a:buFont typeface="Calibri"/>
              <a:buNone/>
            </a:pPr>
            <a:r>
              <a:rPr lang="en-US" sz="3200" b="0" i="0" u="none" strike="noStrike" cap="none" baseline="0">
                <a:solidFill>
                  <a:srgbClr val="FF8000"/>
                </a:solidFill>
                <a:latin typeface="Calibri"/>
                <a:ea typeface="Calibri"/>
                <a:cs typeface="Calibri"/>
                <a:sym typeface="Calibri"/>
              </a:rPr>
              <a:t>Identify the Monetary Cost, Opportunity Cost and Trade-offs</a:t>
            </a:r>
          </a:p>
        </p:txBody>
      </p:sp>
      <p:sp>
        <p:nvSpPr>
          <p:cNvPr id="167" name="Shape 167"/>
          <p:cNvSpPr txBox="1">
            <a:spLocks noGrp="1"/>
          </p:cNvSpPr>
          <p:nvPr>
            <p:ph type="body" idx="1"/>
          </p:nvPr>
        </p:nvSpPr>
        <p:spPr>
          <a:xfrm>
            <a:off x="304800" y="1447800"/>
            <a:ext cx="8153399" cy="5410200"/>
          </a:xfrm>
          <a:prstGeom prst="rect">
            <a:avLst/>
          </a:prstGeom>
          <a:solidFill>
            <a:schemeClr val="accent1"/>
          </a:solidFill>
          <a:ln>
            <a:noFill/>
          </a:ln>
        </p:spPr>
        <p:txBody>
          <a:bodyPr lIns="91425" tIns="45700" rIns="91425" bIns="45700" anchor="t" anchorCtr="0">
            <a:noAutofit/>
          </a:bodyPr>
          <a:lstStyle/>
          <a:p>
            <a:pPr marL="273050" marR="0" lvl="0" indent="-273050" algn="l" rtl="0">
              <a:lnSpc>
                <a:spcPct val="100000"/>
              </a:lnSpc>
              <a:spcBef>
                <a:spcPts val="0"/>
              </a:spcBef>
              <a:spcAft>
                <a:spcPts val="0"/>
              </a:spcAft>
              <a:buClr>
                <a:srgbClr val="0BD0D9"/>
              </a:buClr>
              <a:buSzPct val="95000"/>
              <a:buFont typeface="Noto Symbol"/>
              <a:buChar char="●"/>
            </a:pPr>
            <a:r>
              <a:rPr lang="en-US" sz="2600" b="0" i="0" u="none" strike="noStrike" cap="none" baseline="0">
                <a:solidFill>
                  <a:schemeClr val="dk1"/>
                </a:solidFill>
                <a:latin typeface="Constantia"/>
                <a:ea typeface="Constantia"/>
                <a:cs typeface="Constantia"/>
                <a:sym typeface="Constantia"/>
              </a:rPr>
              <a:t>SCENARIO: You decide to go to college for $17, 500 a year at UNC-Chapel Hill.  You will attend for 4 years = $70,000.  During this time you must spend time studying, attending class and cannot have a full time job that would earn $18,000 a year.</a:t>
            </a:r>
          </a:p>
          <a:p>
            <a:pPr marL="273050" marR="0" lvl="0" indent="-273050" algn="l" rtl="0">
              <a:lnSpc>
                <a:spcPct val="100000"/>
              </a:lnSpc>
              <a:spcBef>
                <a:spcPts val="520"/>
              </a:spcBef>
              <a:spcAft>
                <a:spcPts val="0"/>
              </a:spcAft>
              <a:buClr>
                <a:srgbClr val="0BD0D9"/>
              </a:buClr>
              <a:buSzPct val="95000"/>
              <a:buFont typeface="Noto Symbol"/>
              <a:buChar char="●"/>
            </a:pPr>
            <a:r>
              <a:rPr lang="en-US" sz="2600" b="0" i="0" u="none" strike="noStrike" cap="none" baseline="0">
                <a:solidFill>
                  <a:schemeClr val="dk1"/>
                </a:solidFill>
                <a:latin typeface="Constantia"/>
                <a:ea typeface="Constantia"/>
                <a:cs typeface="Constantia"/>
                <a:sym typeface="Constantia"/>
              </a:rPr>
              <a:t>Monetary cost:</a:t>
            </a:r>
          </a:p>
          <a:p>
            <a:pPr marL="273050" marR="0" lvl="0" indent="-273050" algn="l" rtl="0">
              <a:lnSpc>
                <a:spcPct val="100000"/>
              </a:lnSpc>
              <a:spcBef>
                <a:spcPts val="520"/>
              </a:spcBef>
              <a:spcAft>
                <a:spcPts val="0"/>
              </a:spcAft>
              <a:buClr>
                <a:srgbClr val="0BD0D9"/>
              </a:buClr>
              <a:buSzPct val="95000"/>
              <a:buFont typeface="Noto Symbol"/>
              <a:buChar char="●"/>
            </a:pPr>
            <a:r>
              <a:rPr lang="en-US" sz="2600" b="0" i="0" u="none" strike="noStrike" cap="none" baseline="0">
                <a:solidFill>
                  <a:schemeClr val="dk1"/>
                </a:solidFill>
                <a:latin typeface="Constantia"/>
                <a:ea typeface="Constantia"/>
                <a:cs typeface="Constantia"/>
                <a:sym typeface="Constantia"/>
              </a:rPr>
              <a:t>Trade-offs: </a:t>
            </a:r>
          </a:p>
          <a:p>
            <a:pPr marL="273050" marR="0" lvl="0" indent="-273050" algn="l" rtl="0">
              <a:lnSpc>
                <a:spcPct val="100000"/>
              </a:lnSpc>
              <a:spcBef>
                <a:spcPts val="520"/>
              </a:spcBef>
              <a:spcAft>
                <a:spcPts val="0"/>
              </a:spcAft>
              <a:buClr>
                <a:srgbClr val="0BD0D9"/>
              </a:buClr>
              <a:buSzPct val="95000"/>
              <a:buFont typeface="Noto Symbol"/>
              <a:buChar char="●"/>
            </a:pPr>
            <a:r>
              <a:rPr lang="en-US" sz="2600" b="0" i="0" u="none" strike="noStrike" cap="none" baseline="0">
                <a:solidFill>
                  <a:schemeClr val="dk1"/>
                </a:solidFill>
                <a:latin typeface="Constantia"/>
                <a:ea typeface="Constantia"/>
                <a:cs typeface="Constantia"/>
                <a:sym typeface="Constantia"/>
              </a:rPr>
              <a:t>Opportunity cost:</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a:off x="457200" y="704850"/>
            <a:ext cx="8229600" cy="1143000"/>
          </a:xfrm>
          <a:prstGeom prst="rect">
            <a:avLst/>
          </a:prstGeom>
          <a:noFill/>
          <a:ln>
            <a:noFill/>
          </a:ln>
        </p:spPr>
        <p:txBody>
          <a:bodyPr lIns="0" tIns="45700" rIns="0" bIns="0" anchor="b" anchorCtr="0">
            <a:noAutofit/>
          </a:bodyPr>
          <a:lstStyle/>
          <a:p>
            <a:pPr marL="0" marR="0" lvl="0" indent="0" algn="l" rtl="0">
              <a:lnSpc>
                <a:spcPct val="100000"/>
              </a:lnSpc>
              <a:spcBef>
                <a:spcPts val="0"/>
              </a:spcBef>
              <a:spcAft>
                <a:spcPts val="0"/>
              </a:spcAft>
              <a:buClr>
                <a:schemeClr val="dk2"/>
              </a:buClr>
              <a:buSzPct val="25000"/>
              <a:buFont typeface="Calibri"/>
              <a:buNone/>
            </a:pPr>
            <a:r>
              <a:rPr lang="en-US" sz="5000" b="0" i="0" u="none" strike="noStrike" cap="none" baseline="0">
                <a:solidFill>
                  <a:schemeClr val="dk2"/>
                </a:solidFill>
                <a:latin typeface="Calibri"/>
                <a:ea typeface="Calibri"/>
                <a:cs typeface="Calibri"/>
                <a:sym typeface="Calibri"/>
              </a:rPr>
              <a:t>Incentives</a:t>
            </a:r>
          </a:p>
        </p:txBody>
      </p:sp>
      <p:sp>
        <p:nvSpPr>
          <p:cNvPr id="174" name="Shape 174"/>
          <p:cNvSpPr txBox="1">
            <a:spLocks noGrp="1"/>
          </p:cNvSpPr>
          <p:nvPr>
            <p:ph type="body" idx="1"/>
          </p:nvPr>
        </p:nvSpPr>
        <p:spPr>
          <a:xfrm>
            <a:off x="457200" y="1935161"/>
            <a:ext cx="8229600" cy="4389436"/>
          </a:xfrm>
          <a:prstGeom prst="rect">
            <a:avLst/>
          </a:prstGeom>
          <a:solidFill>
            <a:schemeClr val="accent1"/>
          </a:solidFill>
          <a:ln>
            <a:noFill/>
          </a:ln>
        </p:spPr>
        <p:txBody>
          <a:bodyPr lIns="91425" tIns="45700" rIns="91425" bIns="45700" anchor="t" anchorCtr="0">
            <a:noAutofit/>
          </a:bodyPr>
          <a:lstStyle/>
          <a:p>
            <a:pPr marL="273050" marR="0" lvl="0" indent="-273050" algn="l" rtl="0">
              <a:lnSpc>
                <a:spcPct val="100000"/>
              </a:lnSpc>
              <a:spcBef>
                <a:spcPts val="0"/>
              </a:spcBef>
              <a:spcAft>
                <a:spcPts val="0"/>
              </a:spcAft>
              <a:buClr>
                <a:srgbClr val="0BD0D9"/>
              </a:buClr>
              <a:buSzPct val="95000"/>
              <a:buFont typeface="Noto Symbol"/>
              <a:buChar char="●"/>
            </a:pPr>
            <a:r>
              <a:rPr lang="en-US" sz="2600" b="0" i="0" u="none" strike="noStrike" cap="none" baseline="0">
                <a:solidFill>
                  <a:schemeClr val="dk1"/>
                </a:solidFill>
                <a:latin typeface="Constantia"/>
                <a:ea typeface="Constantia"/>
                <a:cs typeface="Constantia"/>
                <a:sym typeface="Constantia"/>
              </a:rPr>
              <a:t>Businesses use incentives (forms of encouragement) to influence consumer economic decisions.</a:t>
            </a:r>
          </a:p>
          <a:p>
            <a:pPr marL="639762" marR="0" lvl="1" indent="-246062" algn="l" rtl="0">
              <a:lnSpc>
                <a:spcPct val="100000"/>
              </a:lnSpc>
              <a:spcBef>
                <a:spcPts val="480"/>
              </a:spcBef>
              <a:spcAft>
                <a:spcPts val="0"/>
              </a:spcAft>
              <a:buClr>
                <a:schemeClr val="accent1"/>
              </a:buClr>
              <a:buSzPct val="85000"/>
              <a:buFont typeface="Noto Symbol"/>
              <a:buChar char="●"/>
            </a:pPr>
            <a:r>
              <a:rPr lang="en-US" sz="2400" b="0" i="0" u="none" strike="noStrike" cap="none" baseline="0">
                <a:solidFill>
                  <a:schemeClr val="dk1"/>
                </a:solidFill>
                <a:latin typeface="Constantia"/>
                <a:ea typeface="Constantia"/>
                <a:cs typeface="Constantia"/>
                <a:sym typeface="Constantia"/>
              </a:rPr>
              <a:t>Ex: buy 2 get 1 free!  Happy Meal toys, Frequent Flyer miles.</a:t>
            </a:r>
          </a:p>
        </p:txBody>
      </p:sp>
    </p:spTree>
  </p:cSld>
  <p:clrMapOvr>
    <a:masterClrMapping/>
  </p:clrMapOvr>
  <p:transition spd="slow">
    <p:cut/>
  </p:transition>
</p:sld>
</file>

<file path=ppt/theme/theme1.xml><?xml version="1.0" encoding="utf-8"?>
<a:theme xmlns:a="http://schemas.openxmlformats.org/drawingml/2006/main" name="1_Flow">
  <a:themeElements>
    <a:clrScheme name="Flow">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low">
  <a:themeElements>
    <a:clrScheme name="Flow">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1906</Words>
  <Application>Microsoft Office PowerPoint</Application>
  <PresentationFormat>On-screen Show (4:3)</PresentationFormat>
  <Paragraphs>264</Paragraphs>
  <Slides>48</Slides>
  <Notes>48</Notes>
  <HiddenSlides>0</HiddenSlides>
  <MMClips>0</MMClips>
  <ScaleCrop>false</ScaleCrop>
  <HeadingPairs>
    <vt:vector size="4" baseType="variant">
      <vt:variant>
        <vt:lpstr>Theme</vt:lpstr>
      </vt:variant>
      <vt:variant>
        <vt:i4>2</vt:i4>
      </vt:variant>
      <vt:variant>
        <vt:lpstr>Slide Titles</vt:lpstr>
      </vt:variant>
      <vt:variant>
        <vt:i4>48</vt:i4>
      </vt:variant>
    </vt:vector>
  </HeadingPairs>
  <TitlesOfParts>
    <vt:vector size="50" baseType="lpstr">
      <vt:lpstr>1_Flow</vt:lpstr>
      <vt:lpstr>Flow</vt:lpstr>
      <vt:lpstr>Slide 1</vt:lpstr>
      <vt:lpstr>DO NOW</vt:lpstr>
      <vt:lpstr>Slide 3</vt:lpstr>
      <vt:lpstr>Every CHOICE you make has a…</vt:lpstr>
      <vt:lpstr>Costs and Trade-offs</vt:lpstr>
      <vt:lpstr>Slide 6</vt:lpstr>
      <vt:lpstr>Understanding Opportunity Costs</vt:lpstr>
      <vt:lpstr>Identify the Monetary Cost, Opportunity Cost and Trade-offs</vt:lpstr>
      <vt:lpstr>Incentives</vt:lpstr>
      <vt:lpstr>Business Costs</vt:lpstr>
      <vt:lpstr>Business Costs</vt:lpstr>
      <vt:lpstr>Costs</vt:lpstr>
      <vt:lpstr>Benefit</vt:lpstr>
      <vt:lpstr>Cost Benefit Analysis</vt:lpstr>
      <vt:lpstr>Slide 15</vt:lpstr>
      <vt:lpstr>Slide 16</vt:lpstr>
      <vt:lpstr>Slide 17</vt:lpstr>
      <vt:lpstr>What to Produce?</vt:lpstr>
      <vt:lpstr>How to Produce?</vt:lpstr>
      <vt:lpstr>For Whom to Produce?</vt:lpstr>
      <vt:lpstr>Circular flow model</vt:lpstr>
      <vt:lpstr>Slide 22</vt:lpstr>
      <vt:lpstr>Slide 23</vt:lpstr>
      <vt:lpstr>Slide 24</vt:lpstr>
      <vt:lpstr>Slide 25</vt:lpstr>
      <vt:lpstr>Slide 26</vt:lpstr>
      <vt:lpstr>Slide 27</vt:lpstr>
      <vt:lpstr>Slide 28</vt:lpstr>
      <vt:lpstr>Slide 29</vt:lpstr>
      <vt:lpstr>Slide 30</vt:lpstr>
      <vt:lpstr>Slide 31</vt:lpstr>
      <vt:lpstr>FIRMS:</vt:lpstr>
      <vt:lpstr>HOUSEHOLDS</vt:lpstr>
      <vt:lpstr>Do you get it?</vt:lpstr>
      <vt:lpstr>EOC Practice</vt:lpstr>
      <vt:lpstr>EOC Practice</vt:lpstr>
      <vt:lpstr>Slide 37</vt:lpstr>
      <vt:lpstr>EOC Practice</vt:lpstr>
      <vt:lpstr>EOC Practice</vt:lpstr>
      <vt:lpstr>Scenario #1</vt:lpstr>
      <vt:lpstr>Scenario #2</vt:lpstr>
      <vt:lpstr>Scenario #3</vt:lpstr>
      <vt:lpstr>Scenario #4</vt:lpstr>
      <vt:lpstr>abcd</vt:lpstr>
      <vt:lpstr>Slide 45</vt:lpstr>
      <vt:lpstr>abcd</vt:lpstr>
      <vt:lpstr>abcd</vt:lpstr>
      <vt:lpstr>Slide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Edwards, Kara L.</dc:creator>
  <cp:lastModifiedBy>karal.edwards</cp:lastModifiedBy>
  <cp:revision>1</cp:revision>
  <dcterms:modified xsi:type="dcterms:W3CDTF">2015-04-22T13:16:50Z</dcterms:modified>
</cp:coreProperties>
</file>