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6" r:id="rId1"/>
    <p:sldMasterId id="2147483657" r:id="rId2"/>
  </p:sldMasterIdLst>
  <p:notesMasterIdLst>
    <p:notesMasterId r:id="rId1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buClr>
                  <a:srgbClr val="000000"/>
                </a:buClr>
                <a:buSzPct val="25000"/>
                <a:buFont typeface="Arial"/>
                <a:buNone/>
              </a:pPr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1</a:t>
            </a:fld>
            <a:endParaRPr lang="en-US" sz="12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681037"/>
            <a:ext cx="4543424" cy="34083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914400" y="4316412"/>
            <a:ext cx="5029199" cy="41671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5" name="Shape 1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2</a:t>
            </a:fld>
            <a:endParaRPr lang="en-US" sz="12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3</a:t>
            </a:fld>
            <a:endParaRPr lang="en-US" sz="12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681037"/>
            <a:ext cx="4543424" cy="34083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914400" y="4316412"/>
            <a:ext cx="5029199" cy="41671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7</a:t>
            </a:fld>
            <a:endParaRPr lang="en-US" sz="12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681037"/>
            <a:ext cx="4543424" cy="34083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914400" y="4316412"/>
            <a:ext cx="5029199" cy="41671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8</a:t>
            </a:fld>
            <a:endParaRPr lang="en-US" sz="12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681037"/>
            <a:ext cx="4543424" cy="34083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914400" y="4316412"/>
            <a:ext cx="5029199" cy="41671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9</a:t>
            </a:fld>
            <a:endParaRPr lang="en-US" sz="12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681037"/>
            <a:ext cx="4543424" cy="34083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914400" y="4316412"/>
            <a:ext cx="5029199" cy="41671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subTitle" idx="1"/>
          </p:nvPr>
        </p:nvSpPr>
        <p:spPr>
          <a:xfrm>
            <a:off x="1295400" y="3200400"/>
            <a:ext cx="6400799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575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  <a:defRPr/>
            </a:lvl1pPr>
            <a:lvl2pPr marL="457200" marR="0" indent="0" algn="ctr" rtl="0">
              <a:spcBef>
                <a:spcPts val="375"/>
              </a:spcBef>
              <a:spcAft>
                <a:spcPts val="0"/>
              </a:spcAft>
              <a:buClr>
                <a:schemeClr val="accent2"/>
              </a:buClr>
              <a:buFont typeface="Noto Symbol"/>
              <a:buNone/>
              <a:defRPr/>
            </a:lvl2pPr>
            <a:lvl3pPr marL="914400" marR="0" indent="0" algn="ctr" rtl="0">
              <a:spcBef>
                <a:spcPts val="375"/>
              </a:spcBef>
              <a:spcAft>
                <a:spcPts val="0"/>
              </a:spcAft>
              <a:buClr>
                <a:srgbClr val="E6B1AB"/>
              </a:buClr>
              <a:buFont typeface="Noto Symbol"/>
              <a:buNone/>
              <a:defRPr/>
            </a:lvl3pPr>
            <a:lvl4pPr marL="1371600" marR="0" indent="0" algn="ctr" rtl="0">
              <a:spcBef>
                <a:spcPts val="375"/>
              </a:spcBef>
              <a:spcAft>
                <a:spcPts val="0"/>
              </a:spcAft>
              <a:buClr>
                <a:srgbClr val="A28E6A"/>
              </a:buClr>
              <a:buFont typeface="Noto Symbol"/>
              <a:buNone/>
              <a:defRPr/>
            </a:lvl4pPr>
            <a:lvl5pPr marL="1828800" marR="0" indent="0" algn="ctr" rtl="0">
              <a:spcBef>
                <a:spcPts val="375"/>
              </a:spcBef>
              <a:spcAft>
                <a:spcPts val="0"/>
              </a:spcAft>
              <a:buClr>
                <a:srgbClr val="A28E6A"/>
              </a:buClr>
              <a:buFont typeface="Libre Baskerville"/>
              <a:buNone/>
              <a:defRPr/>
            </a:lvl5pPr>
            <a:lvl6pPr marL="2286000" marR="0" indent="0" algn="ctr" rtl="0">
              <a:spcBef>
                <a:spcPts val="370"/>
              </a:spcBef>
              <a:buClr>
                <a:schemeClr val="accent3"/>
              </a:buClr>
              <a:buFont typeface="Libre Baskerville"/>
              <a:buNone/>
              <a:defRPr/>
            </a:lvl6pPr>
            <a:lvl7pPr marL="2743200" marR="0" indent="0" algn="ctr" rtl="0">
              <a:spcBef>
                <a:spcPts val="370"/>
              </a:spcBef>
              <a:buClr>
                <a:schemeClr val="accent2"/>
              </a:buClr>
              <a:buFont typeface="Libre Baskerville"/>
              <a:buNone/>
              <a:defRPr/>
            </a:lvl7pPr>
            <a:lvl8pPr marL="3200400" marR="0" indent="0" algn="ctr" rtl="0">
              <a:spcBef>
                <a:spcPts val="370"/>
              </a:spcBef>
              <a:buClr>
                <a:srgbClr val="F0C1B0"/>
              </a:buClr>
              <a:buFont typeface="Libre Baskerville"/>
              <a:buNone/>
              <a:defRPr/>
            </a:lvl8pPr>
            <a:lvl9pPr marL="3657600" marR="0" indent="0" algn="ctr" rtl="0">
              <a:spcBef>
                <a:spcPts val="370"/>
              </a:spcBef>
              <a:buClr>
                <a:srgbClr val="DDB8B3"/>
              </a:buClr>
              <a:buFont typeface="Libre Baskerville"/>
              <a:buNone/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ctrTitle"/>
          </p:nvPr>
        </p:nvSpPr>
        <p:spPr>
          <a:xfrm>
            <a:off x="457200" y="1505929"/>
            <a:ext cx="82296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6172200" y="6191250"/>
            <a:ext cx="24765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>
            <a:off x="914400" y="6172200"/>
            <a:ext cx="39623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>
            <a:spLocks noGrp="1"/>
          </p:cNvSpPr>
          <p:nvPr>
            <p:ph type="sldNum" idx="12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 anchorCtr="1">
            <a:noAutofit/>
          </a:bodyPr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FFFFFF"/>
              </a:buClr>
              <a:buSzPct val="25000"/>
              <a:buFont typeface="Source Sans Pro"/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buClr>
                  <a:srgbClr val="FFFFFF"/>
                </a:buClr>
                <a:buSzPct val="25000"/>
                <a:buFont typeface="Source Sans Pro"/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914400" y="274637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3050" indent="-132715" algn="l" rtl="0">
              <a:spcBef>
                <a:spcPts val="575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/>
            </a:lvl1pPr>
            <a:lvl2pPr marL="547688" indent="-100647" algn="l" rtl="0">
              <a:spcBef>
                <a:spcPts val="375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●"/>
              <a:defRPr/>
            </a:lvl2pPr>
            <a:lvl3pPr marL="822325" indent="-130175" algn="l" rtl="0">
              <a:spcBef>
                <a:spcPts val="375"/>
              </a:spcBef>
              <a:spcAft>
                <a:spcPts val="0"/>
              </a:spcAft>
              <a:buClr>
                <a:srgbClr val="E6B1AB"/>
              </a:buClr>
              <a:buFont typeface="Noto Symbol"/>
              <a:buChar char="●"/>
              <a:defRPr/>
            </a:lvl3pPr>
            <a:lvl4pPr marL="1096963" indent="-131762" algn="l" rtl="0">
              <a:spcBef>
                <a:spcPts val="375"/>
              </a:spcBef>
              <a:spcAft>
                <a:spcPts val="0"/>
              </a:spcAft>
              <a:buClr>
                <a:srgbClr val="A28E6A"/>
              </a:buClr>
              <a:buFont typeface="Noto Symbol"/>
              <a:buChar char="●"/>
              <a:defRPr/>
            </a:lvl4pPr>
            <a:lvl5pPr marL="1371600" indent="-101600" algn="l" rtl="0">
              <a:spcBef>
                <a:spcPts val="375"/>
              </a:spcBef>
              <a:spcAft>
                <a:spcPts val="0"/>
              </a:spcAft>
              <a:buClr>
                <a:srgbClr val="A28E6A"/>
              </a:buClr>
              <a:buFont typeface="Libre Baskerville"/>
              <a:buChar char="o"/>
              <a:defRPr/>
            </a:lvl5pPr>
            <a:lvl6pPr marL="1645920" indent="-121920" algn="l" rtl="0">
              <a:spcBef>
                <a:spcPts val="370"/>
              </a:spcBef>
              <a:buClr>
                <a:schemeClr val="accent3"/>
              </a:buClr>
              <a:buFont typeface="Libre Baskerville"/>
              <a:buChar char="•"/>
              <a:defRPr/>
            </a:lvl6pPr>
            <a:lvl7pPr marL="1920240" indent="-116839" algn="l" rtl="0">
              <a:spcBef>
                <a:spcPts val="370"/>
              </a:spcBef>
              <a:buClr>
                <a:schemeClr val="accent2"/>
              </a:buClr>
              <a:buFont typeface="Libre Baskerville"/>
              <a:buChar char="•"/>
              <a:defRPr/>
            </a:lvl7pPr>
            <a:lvl8pPr marL="2194560" indent="-124460" algn="l" rtl="0">
              <a:spcBef>
                <a:spcPts val="370"/>
              </a:spcBef>
              <a:buClr>
                <a:srgbClr val="F0C1B0"/>
              </a:buClr>
              <a:buFont typeface="Libre Baskerville"/>
              <a:buChar char="•"/>
              <a:defRPr/>
            </a:lvl8pPr>
            <a:lvl9pPr marL="2468880" indent="-119379" algn="l" rtl="0">
              <a:spcBef>
                <a:spcPts val="370"/>
              </a:spcBef>
              <a:buClr>
                <a:srgbClr val="DDB8B3"/>
              </a:buClr>
              <a:buFont typeface="Libre Baskerville"/>
              <a:buChar char="•"/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6172200" y="6191250"/>
            <a:ext cx="24765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914400" y="6172200"/>
            <a:ext cx="39623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>
            <a:spLocks noGrp="1"/>
          </p:cNvSpPr>
          <p:nvPr>
            <p:ph type="sldNum" idx="12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 anchorCtr="1">
            <a:noAutofit/>
          </a:bodyPr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FFFFFF"/>
              </a:buClr>
              <a:buSzPct val="25000"/>
              <a:buFont typeface="Source Sans Pro"/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buClr>
                  <a:srgbClr val="FFFFFF"/>
                </a:buClr>
                <a:buSzPct val="25000"/>
                <a:buFont typeface="Source Sans Pro"/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dt" idx="10"/>
          </p:nvPr>
        </p:nvSpPr>
        <p:spPr>
          <a:xfrm>
            <a:off x="6172200" y="6191250"/>
            <a:ext cx="24765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ftr" idx="11"/>
          </p:nvPr>
        </p:nvSpPr>
        <p:spPr>
          <a:xfrm>
            <a:off x="914400" y="6172200"/>
            <a:ext cx="39623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>
            <a:spLocks noGrp="1"/>
          </p:cNvSpPr>
          <p:nvPr>
            <p:ph type="sldNum" idx="12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 anchorCtr="1">
            <a:noAutofit/>
          </a:bodyPr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FFFFFF"/>
              </a:buClr>
              <a:buSzPct val="25000"/>
              <a:buFont typeface="Source Sans Pro"/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buClr>
                  <a:srgbClr val="FFFFFF"/>
                </a:buClr>
                <a:buSzPct val="25000"/>
                <a:buFont typeface="Source Sans Pro"/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 rot="5400000">
            <a:off x="4709477" y="2194563"/>
            <a:ext cx="5851525" cy="2011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 rot="5400000">
            <a:off x="769937" y="419102"/>
            <a:ext cx="5851525" cy="556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3050" indent="-132715" algn="l" rtl="0">
              <a:spcBef>
                <a:spcPts val="575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/>
            </a:lvl1pPr>
            <a:lvl2pPr marL="547688" indent="-100647" algn="l" rtl="0">
              <a:spcBef>
                <a:spcPts val="375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●"/>
              <a:defRPr/>
            </a:lvl2pPr>
            <a:lvl3pPr marL="822325" indent="-130175" algn="l" rtl="0">
              <a:spcBef>
                <a:spcPts val="375"/>
              </a:spcBef>
              <a:spcAft>
                <a:spcPts val="0"/>
              </a:spcAft>
              <a:buClr>
                <a:srgbClr val="E6B1AB"/>
              </a:buClr>
              <a:buFont typeface="Noto Symbol"/>
              <a:buChar char="●"/>
              <a:defRPr/>
            </a:lvl3pPr>
            <a:lvl4pPr marL="1096963" indent="-131762" algn="l" rtl="0">
              <a:spcBef>
                <a:spcPts val="375"/>
              </a:spcBef>
              <a:spcAft>
                <a:spcPts val="0"/>
              </a:spcAft>
              <a:buClr>
                <a:srgbClr val="A28E6A"/>
              </a:buClr>
              <a:buFont typeface="Noto Symbol"/>
              <a:buChar char="●"/>
              <a:defRPr/>
            </a:lvl4pPr>
            <a:lvl5pPr marL="1371600" indent="-101600" algn="l" rtl="0">
              <a:spcBef>
                <a:spcPts val="375"/>
              </a:spcBef>
              <a:spcAft>
                <a:spcPts val="0"/>
              </a:spcAft>
              <a:buClr>
                <a:srgbClr val="A28E6A"/>
              </a:buClr>
              <a:buFont typeface="Libre Baskerville"/>
              <a:buChar char="o"/>
              <a:defRPr/>
            </a:lvl5pPr>
            <a:lvl6pPr marL="1645920" indent="-121920" algn="l" rtl="0">
              <a:spcBef>
                <a:spcPts val="370"/>
              </a:spcBef>
              <a:buClr>
                <a:schemeClr val="accent3"/>
              </a:buClr>
              <a:buFont typeface="Libre Baskerville"/>
              <a:buChar char="•"/>
              <a:defRPr/>
            </a:lvl6pPr>
            <a:lvl7pPr marL="1920240" indent="-116839" algn="l" rtl="0">
              <a:spcBef>
                <a:spcPts val="370"/>
              </a:spcBef>
              <a:buClr>
                <a:schemeClr val="accent2"/>
              </a:buClr>
              <a:buFont typeface="Libre Baskerville"/>
              <a:buChar char="•"/>
              <a:defRPr/>
            </a:lvl7pPr>
            <a:lvl8pPr marL="2194560" indent="-124460" algn="l" rtl="0">
              <a:spcBef>
                <a:spcPts val="370"/>
              </a:spcBef>
              <a:buClr>
                <a:srgbClr val="F0C1B0"/>
              </a:buClr>
              <a:buFont typeface="Libre Baskerville"/>
              <a:buChar char="•"/>
              <a:defRPr/>
            </a:lvl8pPr>
            <a:lvl9pPr marL="2468880" indent="-119379" algn="l" rtl="0">
              <a:spcBef>
                <a:spcPts val="370"/>
              </a:spcBef>
              <a:buClr>
                <a:srgbClr val="DDB8B3"/>
              </a:buClr>
              <a:buFont typeface="Libre Baskerville"/>
              <a:buChar char="•"/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6172200" y="6191250"/>
            <a:ext cx="24765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914400" y="6172200"/>
            <a:ext cx="39623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>
            <a:spLocks noGrp="1"/>
          </p:cNvSpPr>
          <p:nvPr>
            <p:ph type="sldNum" idx="12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 anchorCtr="1">
            <a:noAutofit/>
          </a:bodyPr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FFFFFF"/>
              </a:buClr>
              <a:buSzPct val="25000"/>
              <a:buFont typeface="Source Sans Pro"/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buClr>
                  <a:srgbClr val="FFFFFF"/>
                </a:buClr>
                <a:buSzPct val="25000"/>
                <a:buFont typeface="Source Sans Pro"/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914400" y="274637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 rot="5400000">
            <a:off x="2514599" y="-152399"/>
            <a:ext cx="4572000" cy="7772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3050" indent="-132715" algn="l" rtl="0">
              <a:spcBef>
                <a:spcPts val="575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/>
            </a:lvl1pPr>
            <a:lvl2pPr marL="547688" indent="-100647" algn="l" rtl="0">
              <a:spcBef>
                <a:spcPts val="375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●"/>
              <a:defRPr/>
            </a:lvl2pPr>
            <a:lvl3pPr marL="822325" indent="-130175" algn="l" rtl="0">
              <a:spcBef>
                <a:spcPts val="375"/>
              </a:spcBef>
              <a:spcAft>
                <a:spcPts val="0"/>
              </a:spcAft>
              <a:buClr>
                <a:srgbClr val="E6B1AB"/>
              </a:buClr>
              <a:buFont typeface="Noto Symbol"/>
              <a:buChar char="●"/>
              <a:defRPr/>
            </a:lvl3pPr>
            <a:lvl4pPr marL="1096963" indent="-131762" algn="l" rtl="0">
              <a:spcBef>
                <a:spcPts val="375"/>
              </a:spcBef>
              <a:spcAft>
                <a:spcPts val="0"/>
              </a:spcAft>
              <a:buClr>
                <a:srgbClr val="A28E6A"/>
              </a:buClr>
              <a:buFont typeface="Noto Symbol"/>
              <a:buChar char="●"/>
              <a:defRPr/>
            </a:lvl4pPr>
            <a:lvl5pPr marL="1371600" indent="-101600" algn="l" rtl="0">
              <a:spcBef>
                <a:spcPts val="375"/>
              </a:spcBef>
              <a:spcAft>
                <a:spcPts val="0"/>
              </a:spcAft>
              <a:buClr>
                <a:srgbClr val="A28E6A"/>
              </a:buClr>
              <a:buFont typeface="Libre Baskerville"/>
              <a:buChar char="o"/>
              <a:defRPr/>
            </a:lvl5pPr>
            <a:lvl6pPr marL="1645920" indent="-121920" algn="l" rtl="0">
              <a:spcBef>
                <a:spcPts val="370"/>
              </a:spcBef>
              <a:buClr>
                <a:schemeClr val="accent3"/>
              </a:buClr>
              <a:buFont typeface="Libre Baskerville"/>
              <a:buChar char="•"/>
              <a:defRPr/>
            </a:lvl6pPr>
            <a:lvl7pPr marL="1920240" indent="-116839" algn="l" rtl="0">
              <a:spcBef>
                <a:spcPts val="370"/>
              </a:spcBef>
              <a:buClr>
                <a:schemeClr val="accent2"/>
              </a:buClr>
              <a:buFont typeface="Libre Baskerville"/>
              <a:buChar char="•"/>
              <a:defRPr/>
            </a:lvl7pPr>
            <a:lvl8pPr marL="2194560" indent="-124460" algn="l" rtl="0">
              <a:spcBef>
                <a:spcPts val="370"/>
              </a:spcBef>
              <a:buClr>
                <a:srgbClr val="F0C1B0"/>
              </a:buClr>
              <a:buFont typeface="Libre Baskerville"/>
              <a:buChar char="•"/>
              <a:defRPr/>
            </a:lvl8pPr>
            <a:lvl9pPr marL="2468880" indent="-119379" algn="l" rtl="0">
              <a:spcBef>
                <a:spcPts val="370"/>
              </a:spcBef>
              <a:buClr>
                <a:srgbClr val="DDB8B3"/>
              </a:buClr>
              <a:buFont typeface="Libre Baskerville"/>
              <a:buChar char="•"/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6172200" y="6191250"/>
            <a:ext cx="24765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914400" y="6172200"/>
            <a:ext cx="39623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4" name="Shape 54"/>
          <p:cNvSpPr>
            <a:spLocks noGrp="1"/>
          </p:cNvSpPr>
          <p:nvPr>
            <p:ph type="sldNum" idx="12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 anchorCtr="1">
            <a:noAutofit/>
          </a:bodyPr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FFFFFF"/>
              </a:buClr>
              <a:buSzPct val="25000"/>
              <a:buFont typeface="Source Sans Pro"/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buClr>
                  <a:srgbClr val="FFFFFF"/>
                </a:buClr>
                <a:buSzPct val="25000"/>
                <a:buFont typeface="Source Sans Pro"/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914400" y="274637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6172200" y="6191250"/>
            <a:ext cx="24765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914400" y="6172200"/>
            <a:ext cx="39623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>
            <a:spLocks noGrp="1"/>
          </p:cNvSpPr>
          <p:nvPr>
            <p:ph type="sldNum" idx="12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 anchorCtr="1">
            <a:noAutofit/>
          </a:bodyPr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FFFFFF"/>
              </a:buClr>
              <a:buSzPct val="25000"/>
              <a:buFont typeface="Source Sans Pro"/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buClr>
                  <a:srgbClr val="FFFFFF"/>
                </a:buClr>
                <a:buSzPct val="25000"/>
                <a:buFont typeface="Source Sans Pro"/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chemeClr val="accent1"/>
              </a:buClr>
              <a:buFont typeface="Source Sans Pro"/>
              <a:buNone/>
              <a:defRPr/>
            </a:lvl1pPr>
            <a:lvl2pPr rtl="0">
              <a:spcBef>
                <a:spcPts val="0"/>
              </a:spcBef>
              <a:buFont typeface="Libre Baskerville"/>
              <a:buNone/>
              <a:defRPr/>
            </a:lvl2pPr>
            <a:lvl3pPr rtl="0">
              <a:spcBef>
                <a:spcPts val="0"/>
              </a:spcBef>
              <a:buFont typeface="Libre Baskerville"/>
              <a:buNone/>
              <a:defRPr/>
            </a:lvl3pPr>
            <a:lvl4pPr rtl="0">
              <a:spcBef>
                <a:spcPts val="0"/>
              </a:spcBef>
              <a:buFont typeface="Libre Baskerville"/>
              <a:buNone/>
              <a:defRPr/>
            </a:lvl4pPr>
            <a:lvl5pPr rtl="0">
              <a:spcBef>
                <a:spcPts val="0"/>
              </a:spcBef>
              <a:buFont typeface="Libre Baskerville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2"/>
          </p:nvPr>
        </p:nvSpPr>
        <p:spPr>
          <a:xfrm>
            <a:off x="4953000" y="1447800"/>
            <a:ext cx="3733800" cy="76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chemeClr val="accent1"/>
              </a:buClr>
              <a:buFont typeface="Source Sans Pro"/>
              <a:buNone/>
              <a:defRPr/>
            </a:lvl1pPr>
            <a:lvl2pPr rtl="0">
              <a:spcBef>
                <a:spcPts val="0"/>
              </a:spcBef>
              <a:buFont typeface="Libre Baskerville"/>
              <a:buNone/>
              <a:defRPr/>
            </a:lvl2pPr>
            <a:lvl3pPr rtl="0">
              <a:spcBef>
                <a:spcPts val="0"/>
              </a:spcBef>
              <a:buFont typeface="Libre Baskerville"/>
              <a:buNone/>
              <a:defRPr/>
            </a:lvl3pPr>
            <a:lvl4pPr rtl="0">
              <a:spcBef>
                <a:spcPts val="0"/>
              </a:spcBef>
              <a:buFont typeface="Libre Baskerville"/>
              <a:buNone/>
              <a:defRPr/>
            </a:lvl4pPr>
            <a:lvl5pPr rtl="0">
              <a:spcBef>
                <a:spcPts val="0"/>
              </a:spcBef>
              <a:buFont typeface="Libre Baskerville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3"/>
          </p:nvPr>
        </p:nvSpPr>
        <p:spPr>
          <a:xfrm>
            <a:off x="914400" y="2247900"/>
            <a:ext cx="3733800" cy="3886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3050" indent="-132715" algn="l" rtl="0">
              <a:spcBef>
                <a:spcPts val="575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/>
            </a:lvl1pPr>
            <a:lvl2pPr marL="547688" indent="-100647" algn="l" rtl="0">
              <a:spcBef>
                <a:spcPts val="375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●"/>
              <a:defRPr/>
            </a:lvl2pPr>
            <a:lvl3pPr marL="822325" indent="-130175" algn="l" rtl="0">
              <a:spcBef>
                <a:spcPts val="375"/>
              </a:spcBef>
              <a:spcAft>
                <a:spcPts val="0"/>
              </a:spcAft>
              <a:buClr>
                <a:srgbClr val="E6B1AB"/>
              </a:buClr>
              <a:buFont typeface="Noto Symbol"/>
              <a:buChar char="●"/>
              <a:defRPr/>
            </a:lvl3pPr>
            <a:lvl4pPr marL="1096963" indent="-131762" algn="l" rtl="0">
              <a:spcBef>
                <a:spcPts val="375"/>
              </a:spcBef>
              <a:spcAft>
                <a:spcPts val="0"/>
              </a:spcAft>
              <a:buClr>
                <a:srgbClr val="A28E6A"/>
              </a:buClr>
              <a:buFont typeface="Noto Symbol"/>
              <a:buChar char="●"/>
              <a:defRPr/>
            </a:lvl4pPr>
            <a:lvl5pPr marL="1371600" indent="-101600" algn="l" rtl="0">
              <a:spcBef>
                <a:spcPts val="375"/>
              </a:spcBef>
              <a:spcAft>
                <a:spcPts val="0"/>
              </a:spcAft>
              <a:buClr>
                <a:srgbClr val="A28E6A"/>
              </a:buClr>
              <a:buFont typeface="Libre Baskerville"/>
              <a:buChar char="o"/>
              <a:defRPr/>
            </a:lvl5pPr>
            <a:lvl6pPr marL="1645920" indent="-121920" algn="l" rtl="0">
              <a:spcBef>
                <a:spcPts val="370"/>
              </a:spcBef>
              <a:buClr>
                <a:schemeClr val="accent3"/>
              </a:buClr>
              <a:buFont typeface="Libre Baskerville"/>
              <a:buChar char="•"/>
              <a:defRPr/>
            </a:lvl6pPr>
            <a:lvl7pPr marL="1920240" indent="-116839" algn="l" rtl="0">
              <a:spcBef>
                <a:spcPts val="370"/>
              </a:spcBef>
              <a:buClr>
                <a:schemeClr val="accent2"/>
              </a:buClr>
              <a:buFont typeface="Libre Baskerville"/>
              <a:buChar char="•"/>
              <a:defRPr/>
            </a:lvl7pPr>
            <a:lvl8pPr marL="2194560" indent="-124460" algn="l" rtl="0">
              <a:spcBef>
                <a:spcPts val="370"/>
              </a:spcBef>
              <a:buClr>
                <a:srgbClr val="F0C1B0"/>
              </a:buClr>
              <a:buFont typeface="Libre Baskerville"/>
              <a:buChar char="•"/>
              <a:defRPr/>
            </a:lvl8pPr>
            <a:lvl9pPr marL="2468880" indent="-119379" algn="l" rtl="0">
              <a:spcBef>
                <a:spcPts val="370"/>
              </a:spcBef>
              <a:buClr>
                <a:srgbClr val="DDB8B3"/>
              </a:buClr>
              <a:buFont typeface="Libre Baskerville"/>
              <a:buChar char="•"/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4"/>
          </p:nvPr>
        </p:nvSpPr>
        <p:spPr>
          <a:xfrm>
            <a:off x="4953000" y="2247900"/>
            <a:ext cx="3733800" cy="3886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3050" indent="-132715" algn="l" rtl="0">
              <a:spcBef>
                <a:spcPts val="575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/>
            </a:lvl1pPr>
            <a:lvl2pPr marL="547688" indent="-100647" algn="l" rtl="0">
              <a:spcBef>
                <a:spcPts val="375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●"/>
              <a:defRPr/>
            </a:lvl2pPr>
            <a:lvl3pPr marL="822325" indent="-130175" algn="l" rtl="0">
              <a:spcBef>
                <a:spcPts val="375"/>
              </a:spcBef>
              <a:spcAft>
                <a:spcPts val="0"/>
              </a:spcAft>
              <a:buClr>
                <a:srgbClr val="E6B1AB"/>
              </a:buClr>
              <a:buFont typeface="Noto Symbol"/>
              <a:buChar char="●"/>
              <a:defRPr/>
            </a:lvl3pPr>
            <a:lvl4pPr marL="1096963" indent="-131762" algn="l" rtl="0">
              <a:spcBef>
                <a:spcPts val="375"/>
              </a:spcBef>
              <a:spcAft>
                <a:spcPts val="0"/>
              </a:spcAft>
              <a:buClr>
                <a:srgbClr val="A28E6A"/>
              </a:buClr>
              <a:buFont typeface="Noto Symbol"/>
              <a:buChar char="●"/>
              <a:defRPr/>
            </a:lvl4pPr>
            <a:lvl5pPr marL="1371600" indent="-101600" algn="l" rtl="0">
              <a:spcBef>
                <a:spcPts val="375"/>
              </a:spcBef>
              <a:spcAft>
                <a:spcPts val="0"/>
              </a:spcAft>
              <a:buClr>
                <a:srgbClr val="A28E6A"/>
              </a:buClr>
              <a:buFont typeface="Libre Baskerville"/>
              <a:buChar char="o"/>
              <a:defRPr/>
            </a:lvl5pPr>
            <a:lvl6pPr marL="1645920" indent="-121920" algn="l" rtl="0">
              <a:spcBef>
                <a:spcPts val="370"/>
              </a:spcBef>
              <a:buClr>
                <a:schemeClr val="accent3"/>
              </a:buClr>
              <a:buFont typeface="Libre Baskerville"/>
              <a:buChar char="•"/>
              <a:defRPr/>
            </a:lvl6pPr>
            <a:lvl7pPr marL="1920240" indent="-116839" algn="l" rtl="0">
              <a:spcBef>
                <a:spcPts val="370"/>
              </a:spcBef>
              <a:buClr>
                <a:schemeClr val="accent2"/>
              </a:buClr>
              <a:buFont typeface="Libre Baskerville"/>
              <a:buChar char="•"/>
              <a:defRPr/>
            </a:lvl7pPr>
            <a:lvl8pPr marL="2194560" indent="-124460" algn="l" rtl="0">
              <a:spcBef>
                <a:spcPts val="370"/>
              </a:spcBef>
              <a:buClr>
                <a:srgbClr val="F0C1B0"/>
              </a:buClr>
              <a:buFont typeface="Libre Baskerville"/>
              <a:buChar char="•"/>
              <a:defRPr/>
            </a:lvl8pPr>
            <a:lvl9pPr marL="2468880" indent="-119379" algn="l" rtl="0">
              <a:spcBef>
                <a:spcPts val="370"/>
              </a:spcBef>
              <a:buClr>
                <a:srgbClr val="DDB8B3"/>
              </a:buClr>
              <a:buFont typeface="Libre Baskerville"/>
              <a:buChar char="•"/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dt" idx="10"/>
          </p:nvPr>
        </p:nvSpPr>
        <p:spPr>
          <a:xfrm>
            <a:off x="6172200" y="6191250"/>
            <a:ext cx="24765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ftr" idx="11"/>
          </p:nvPr>
        </p:nvSpPr>
        <p:spPr>
          <a:xfrm>
            <a:off x="914400" y="6172200"/>
            <a:ext cx="39623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8" name="Shape 68"/>
          <p:cNvSpPr>
            <a:spLocks noGrp="1"/>
          </p:cNvSpPr>
          <p:nvPr>
            <p:ph type="sldNum" idx="12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 anchorCtr="1">
            <a:noAutofit/>
          </a:bodyPr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FFFFFF"/>
              </a:buClr>
              <a:buSzPct val="25000"/>
              <a:buFont typeface="Source Sans Pro"/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buClr>
                  <a:srgbClr val="FFFFFF"/>
                </a:buClr>
                <a:buSzPct val="25000"/>
                <a:buFont typeface="Source Sans Pro"/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914400" y="274637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914400" y="1447800"/>
            <a:ext cx="374904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3050" indent="-132715" algn="l" rtl="0">
              <a:spcBef>
                <a:spcPts val="575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/>
            </a:lvl1pPr>
            <a:lvl2pPr marL="547688" indent="-100647" algn="l" rtl="0">
              <a:spcBef>
                <a:spcPts val="375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●"/>
              <a:defRPr/>
            </a:lvl2pPr>
            <a:lvl3pPr marL="822325" indent="-130175" algn="l" rtl="0">
              <a:spcBef>
                <a:spcPts val="375"/>
              </a:spcBef>
              <a:spcAft>
                <a:spcPts val="0"/>
              </a:spcAft>
              <a:buClr>
                <a:srgbClr val="E6B1AB"/>
              </a:buClr>
              <a:buFont typeface="Noto Symbol"/>
              <a:buChar char="●"/>
              <a:defRPr/>
            </a:lvl3pPr>
            <a:lvl4pPr marL="1096963" indent="-131762" algn="l" rtl="0">
              <a:spcBef>
                <a:spcPts val="375"/>
              </a:spcBef>
              <a:spcAft>
                <a:spcPts val="0"/>
              </a:spcAft>
              <a:buClr>
                <a:srgbClr val="A28E6A"/>
              </a:buClr>
              <a:buFont typeface="Noto Symbol"/>
              <a:buChar char="●"/>
              <a:defRPr/>
            </a:lvl4pPr>
            <a:lvl5pPr marL="1371600" indent="-101600" algn="l" rtl="0">
              <a:spcBef>
                <a:spcPts val="375"/>
              </a:spcBef>
              <a:spcAft>
                <a:spcPts val="0"/>
              </a:spcAft>
              <a:buClr>
                <a:srgbClr val="A28E6A"/>
              </a:buClr>
              <a:buFont typeface="Libre Baskerville"/>
              <a:buChar char="o"/>
              <a:defRPr/>
            </a:lvl5pPr>
            <a:lvl6pPr marL="1645920" indent="-121920" algn="l" rtl="0">
              <a:spcBef>
                <a:spcPts val="370"/>
              </a:spcBef>
              <a:buClr>
                <a:schemeClr val="accent3"/>
              </a:buClr>
              <a:buFont typeface="Libre Baskerville"/>
              <a:buChar char="•"/>
              <a:defRPr/>
            </a:lvl6pPr>
            <a:lvl7pPr marL="1920240" indent="-116839" algn="l" rtl="0">
              <a:spcBef>
                <a:spcPts val="370"/>
              </a:spcBef>
              <a:buClr>
                <a:schemeClr val="accent2"/>
              </a:buClr>
              <a:buFont typeface="Libre Baskerville"/>
              <a:buChar char="•"/>
              <a:defRPr/>
            </a:lvl7pPr>
            <a:lvl8pPr marL="2194560" indent="-124460" algn="l" rtl="0">
              <a:spcBef>
                <a:spcPts val="370"/>
              </a:spcBef>
              <a:buClr>
                <a:srgbClr val="F0C1B0"/>
              </a:buClr>
              <a:buFont typeface="Libre Baskerville"/>
              <a:buChar char="•"/>
              <a:defRPr/>
            </a:lvl8pPr>
            <a:lvl9pPr marL="2468880" indent="-119379" algn="l" rtl="0">
              <a:spcBef>
                <a:spcPts val="370"/>
              </a:spcBef>
              <a:buClr>
                <a:srgbClr val="DDB8B3"/>
              </a:buClr>
              <a:buFont typeface="Libre Baskerville"/>
              <a:buChar char="•"/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2"/>
          </p:nvPr>
        </p:nvSpPr>
        <p:spPr>
          <a:xfrm>
            <a:off x="4933950" y="1447800"/>
            <a:ext cx="374904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3050" indent="-132715" algn="l" rtl="0">
              <a:spcBef>
                <a:spcPts val="575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/>
            </a:lvl1pPr>
            <a:lvl2pPr marL="547688" indent="-100647" algn="l" rtl="0">
              <a:spcBef>
                <a:spcPts val="375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●"/>
              <a:defRPr/>
            </a:lvl2pPr>
            <a:lvl3pPr marL="822325" indent="-130175" algn="l" rtl="0">
              <a:spcBef>
                <a:spcPts val="375"/>
              </a:spcBef>
              <a:spcAft>
                <a:spcPts val="0"/>
              </a:spcAft>
              <a:buClr>
                <a:srgbClr val="E6B1AB"/>
              </a:buClr>
              <a:buFont typeface="Noto Symbol"/>
              <a:buChar char="●"/>
              <a:defRPr/>
            </a:lvl3pPr>
            <a:lvl4pPr marL="1096963" indent="-131762" algn="l" rtl="0">
              <a:spcBef>
                <a:spcPts val="375"/>
              </a:spcBef>
              <a:spcAft>
                <a:spcPts val="0"/>
              </a:spcAft>
              <a:buClr>
                <a:srgbClr val="A28E6A"/>
              </a:buClr>
              <a:buFont typeface="Noto Symbol"/>
              <a:buChar char="●"/>
              <a:defRPr/>
            </a:lvl4pPr>
            <a:lvl5pPr marL="1371600" indent="-101600" algn="l" rtl="0">
              <a:spcBef>
                <a:spcPts val="375"/>
              </a:spcBef>
              <a:spcAft>
                <a:spcPts val="0"/>
              </a:spcAft>
              <a:buClr>
                <a:srgbClr val="A28E6A"/>
              </a:buClr>
              <a:buFont typeface="Libre Baskerville"/>
              <a:buChar char="o"/>
              <a:defRPr/>
            </a:lvl5pPr>
            <a:lvl6pPr marL="1645920" indent="-121920" algn="l" rtl="0">
              <a:spcBef>
                <a:spcPts val="370"/>
              </a:spcBef>
              <a:buClr>
                <a:schemeClr val="accent3"/>
              </a:buClr>
              <a:buFont typeface="Libre Baskerville"/>
              <a:buChar char="•"/>
              <a:defRPr/>
            </a:lvl6pPr>
            <a:lvl7pPr marL="1920240" indent="-116839" algn="l" rtl="0">
              <a:spcBef>
                <a:spcPts val="370"/>
              </a:spcBef>
              <a:buClr>
                <a:schemeClr val="accent2"/>
              </a:buClr>
              <a:buFont typeface="Libre Baskerville"/>
              <a:buChar char="•"/>
              <a:defRPr/>
            </a:lvl7pPr>
            <a:lvl8pPr marL="2194560" indent="-124460" algn="l" rtl="0">
              <a:spcBef>
                <a:spcPts val="370"/>
              </a:spcBef>
              <a:buClr>
                <a:srgbClr val="F0C1B0"/>
              </a:buClr>
              <a:buFont typeface="Libre Baskerville"/>
              <a:buChar char="•"/>
              <a:defRPr/>
            </a:lvl8pPr>
            <a:lvl9pPr marL="2468880" indent="-119379" algn="l" rtl="0">
              <a:spcBef>
                <a:spcPts val="370"/>
              </a:spcBef>
              <a:buClr>
                <a:srgbClr val="DDB8B3"/>
              </a:buClr>
              <a:buFont typeface="Libre Baskerville"/>
              <a:buChar char="•"/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dt" idx="10"/>
          </p:nvPr>
        </p:nvSpPr>
        <p:spPr>
          <a:xfrm>
            <a:off x="6172200" y="6191250"/>
            <a:ext cx="24765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ftr" idx="11"/>
          </p:nvPr>
        </p:nvSpPr>
        <p:spPr>
          <a:xfrm>
            <a:off x="914400" y="6172200"/>
            <a:ext cx="39623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>
            <a:spLocks noGrp="1"/>
          </p:cNvSpPr>
          <p:nvPr>
            <p:ph type="sldNum" idx="12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 anchorCtr="1">
            <a:noAutofit/>
          </a:bodyPr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FFFFFF"/>
              </a:buClr>
              <a:buSzPct val="25000"/>
              <a:buFont typeface="Source Sans Pro"/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buClr>
                  <a:srgbClr val="FFFFFF"/>
                </a:buClr>
                <a:buSzPct val="25000"/>
                <a:buFont typeface="Source Sans Pro"/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Shape 10"/>
          <p:cNvSpPr/>
          <p:nvPr/>
        </p:nvSpPr>
        <p:spPr>
          <a:xfrm>
            <a:off x="65086" y="69850"/>
            <a:ext cx="9013825" cy="6691311"/>
          </a:xfrm>
          <a:prstGeom prst="roundRect">
            <a:avLst>
              <a:gd name="adj" fmla="val 1065"/>
            </a:avLst>
          </a:prstGeom>
          <a:blipFill rotWithShape="1">
            <a:blip r:embed="rId3">
              <a:alphaModFix/>
            </a:blip>
            <a:stretch>
              <a:fillRect/>
            </a:stretch>
          </a:blipFill>
          <a:ln w="9525" cap="sq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Shape 11"/>
          <p:cNvSpPr txBox="1"/>
          <p:nvPr/>
        </p:nvSpPr>
        <p:spPr>
          <a:xfrm>
            <a:off x="63500" y="1449387"/>
            <a:ext cx="9020175" cy="15271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Shape 12"/>
          <p:cNvSpPr txBox="1"/>
          <p:nvPr/>
        </p:nvSpPr>
        <p:spPr>
          <a:xfrm>
            <a:off x="63500" y="1397000"/>
            <a:ext cx="9020175" cy="120649"/>
          </a:xfrm>
          <a:prstGeom prst="rect">
            <a:avLst/>
          </a:prstGeom>
          <a:solidFill>
            <a:srgbClr val="E6B1A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Shape 13"/>
          <p:cNvSpPr txBox="1"/>
          <p:nvPr/>
        </p:nvSpPr>
        <p:spPr>
          <a:xfrm>
            <a:off x="63500" y="2976561"/>
            <a:ext cx="9020175" cy="111125"/>
          </a:xfrm>
          <a:prstGeom prst="rect">
            <a:avLst/>
          </a:prstGeom>
          <a:solidFill>
            <a:srgbClr val="918485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914400" y="274637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3050" marR="0" indent="-132715" algn="l" rtl="0">
              <a:spcBef>
                <a:spcPts val="575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/>
            </a:lvl1pPr>
            <a:lvl2pPr marL="547688" marR="0" indent="-100647" algn="l" rtl="0">
              <a:spcBef>
                <a:spcPts val="375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●"/>
              <a:defRPr/>
            </a:lvl2pPr>
            <a:lvl3pPr marL="822325" marR="0" indent="-130175" algn="l" rtl="0">
              <a:spcBef>
                <a:spcPts val="375"/>
              </a:spcBef>
              <a:spcAft>
                <a:spcPts val="0"/>
              </a:spcAft>
              <a:buClr>
                <a:srgbClr val="E6B1AB"/>
              </a:buClr>
              <a:buFont typeface="Noto Symbol"/>
              <a:buChar char="●"/>
              <a:defRPr/>
            </a:lvl3pPr>
            <a:lvl4pPr marL="1096963" marR="0" indent="-131762" algn="l" rtl="0">
              <a:spcBef>
                <a:spcPts val="375"/>
              </a:spcBef>
              <a:spcAft>
                <a:spcPts val="0"/>
              </a:spcAft>
              <a:buClr>
                <a:srgbClr val="A28E6A"/>
              </a:buClr>
              <a:buFont typeface="Noto Symbol"/>
              <a:buChar char="●"/>
              <a:defRPr/>
            </a:lvl4pPr>
            <a:lvl5pPr marL="1371600" marR="0" indent="-101600" algn="l" rtl="0">
              <a:spcBef>
                <a:spcPts val="375"/>
              </a:spcBef>
              <a:spcAft>
                <a:spcPts val="0"/>
              </a:spcAft>
              <a:buClr>
                <a:srgbClr val="A28E6A"/>
              </a:buClr>
              <a:buFont typeface="Libre Baskerville"/>
              <a:buChar char="o"/>
              <a:defRPr/>
            </a:lvl5pPr>
            <a:lvl6pPr marL="1645920" marR="0" indent="-121920" algn="l" rtl="0">
              <a:spcBef>
                <a:spcPts val="370"/>
              </a:spcBef>
              <a:buClr>
                <a:schemeClr val="accent3"/>
              </a:buClr>
              <a:buFont typeface="Libre Baskerville"/>
              <a:buChar char="•"/>
              <a:defRPr/>
            </a:lvl6pPr>
            <a:lvl7pPr marL="1920240" marR="0" indent="-116839" algn="l" rtl="0">
              <a:spcBef>
                <a:spcPts val="370"/>
              </a:spcBef>
              <a:buClr>
                <a:schemeClr val="accent2"/>
              </a:buClr>
              <a:buFont typeface="Libre Baskerville"/>
              <a:buChar char="•"/>
              <a:defRPr/>
            </a:lvl7pPr>
            <a:lvl8pPr marL="2194560" marR="0" indent="-124460" algn="l" rtl="0">
              <a:spcBef>
                <a:spcPts val="370"/>
              </a:spcBef>
              <a:buClr>
                <a:srgbClr val="F0C1B0"/>
              </a:buClr>
              <a:buFont typeface="Libre Baskerville"/>
              <a:buChar char="•"/>
              <a:defRPr/>
            </a:lvl8pPr>
            <a:lvl9pPr marL="2468880" marR="0" indent="-119379" algn="l" rtl="0">
              <a:spcBef>
                <a:spcPts val="370"/>
              </a:spcBef>
              <a:buClr>
                <a:srgbClr val="DDB8B3"/>
              </a:buClr>
              <a:buFont typeface="Libre Baskerville"/>
              <a:buChar char="•"/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xfrm>
            <a:off x="6172200" y="6191250"/>
            <a:ext cx="24765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ftr" idx="11"/>
          </p:nvPr>
        </p:nvSpPr>
        <p:spPr>
          <a:xfrm>
            <a:off x="914400" y="6172200"/>
            <a:ext cx="39623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>
            <a:spLocks noGrp="1"/>
          </p:cNvSpPr>
          <p:nvPr>
            <p:ph type="sldNum" idx="12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 anchorCtr="1">
            <a:noAutofit/>
          </a:bodyPr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FFFFFF"/>
              </a:buClr>
              <a:buSzPct val="25000"/>
              <a:buFont typeface="Source Sans Pro"/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buClr>
                  <a:srgbClr val="FFFFFF"/>
                </a:buClr>
                <a:buSzPct val="25000"/>
                <a:buFont typeface="Source Sans Pro"/>
                <a:buNone/>
              </a:pPr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Shape 27"/>
          <p:cNvSpPr/>
          <p:nvPr/>
        </p:nvSpPr>
        <p:spPr>
          <a:xfrm>
            <a:off x="63500" y="69850"/>
            <a:ext cx="9013825" cy="6692899"/>
          </a:xfrm>
          <a:prstGeom prst="roundRect">
            <a:avLst>
              <a:gd name="adj" fmla="val 1065"/>
            </a:avLst>
          </a:prstGeom>
          <a:solidFill>
            <a:schemeClr val="lt1"/>
          </a:solidFill>
          <a:ln w="9525" cap="sq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914400" y="274637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3050" marR="0" indent="-132715" algn="l" rtl="0">
              <a:spcBef>
                <a:spcPts val="575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/>
            </a:lvl1pPr>
            <a:lvl2pPr marL="547688" marR="0" indent="-100647" algn="l" rtl="0">
              <a:spcBef>
                <a:spcPts val="375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●"/>
              <a:defRPr/>
            </a:lvl2pPr>
            <a:lvl3pPr marL="822325" marR="0" indent="-130175" algn="l" rtl="0">
              <a:spcBef>
                <a:spcPts val="375"/>
              </a:spcBef>
              <a:spcAft>
                <a:spcPts val="0"/>
              </a:spcAft>
              <a:buClr>
                <a:srgbClr val="E6B1AB"/>
              </a:buClr>
              <a:buFont typeface="Noto Symbol"/>
              <a:buChar char="●"/>
              <a:defRPr/>
            </a:lvl3pPr>
            <a:lvl4pPr marL="1096963" marR="0" indent="-131762" algn="l" rtl="0">
              <a:spcBef>
                <a:spcPts val="375"/>
              </a:spcBef>
              <a:spcAft>
                <a:spcPts val="0"/>
              </a:spcAft>
              <a:buClr>
                <a:srgbClr val="A28E6A"/>
              </a:buClr>
              <a:buFont typeface="Noto Symbol"/>
              <a:buChar char="●"/>
              <a:defRPr/>
            </a:lvl4pPr>
            <a:lvl5pPr marL="1371600" marR="0" indent="-101600" algn="l" rtl="0">
              <a:spcBef>
                <a:spcPts val="375"/>
              </a:spcBef>
              <a:spcAft>
                <a:spcPts val="0"/>
              </a:spcAft>
              <a:buClr>
                <a:srgbClr val="A28E6A"/>
              </a:buClr>
              <a:buFont typeface="Libre Baskerville"/>
              <a:buChar char="o"/>
              <a:defRPr/>
            </a:lvl5pPr>
            <a:lvl6pPr marL="1645920" marR="0" indent="-121920" algn="l" rtl="0">
              <a:spcBef>
                <a:spcPts val="370"/>
              </a:spcBef>
              <a:buClr>
                <a:schemeClr val="accent3"/>
              </a:buClr>
              <a:buFont typeface="Libre Baskerville"/>
              <a:buChar char="•"/>
              <a:defRPr/>
            </a:lvl6pPr>
            <a:lvl7pPr marL="1920240" marR="0" indent="-116839" algn="l" rtl="0">
              <a:spcBef>
                <a:spcPts val="370"/>
              </a:spcBef>
              <a:buClr>
                <a:schemeClr val="accent2"/>
              </a:buClr>
              <a:buFont typeface="Libre Baskerville"/>
              <a:buChar char="•"/>
              <a:defRPr/>
            </a:lvl7pPr>
            <a:lvl8pPr marL="2194560" marR="0" indent="-124460" algn="l" rtl="0">
              <a:spcBef>
                <a:spcPts val="370"/>
              </a:spcBef>
              <a:buClr>
                <a:srgbClr val="F0C1B0"/>
              </a:buClr>
              <a:buFont typeface="Libre Baskerville"/>
              <a:buChar char="•"/>
              <a:defRPr/>
            </a:lvl8pPr>
            <a:lvl9pPr marL="2468880" marR="0" indent="-119379" algn="l" rtl="0">
              <a:spcBef>
                <a:spcPts val="370"/>
              </a:spcBef>
              <a:buClr>
                <a:srgbClr val="DDB8B3"/>
              </a:buClr>
              <a:buFont typeface="Libre Baskerville"/>
              <a:buChar char="•"/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6172200" y="6191250"/>
            <a:ext cx="24765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914400" y="6172200"/>
            <a:ext cx="39623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>
            <a:spLocks noGrp="1"/>
          </p:cNvSpPr>
          <p:nvPr>
            <p:ph type="sldNum" idx="12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 anchorCtr="1">
            <a:noAutofit/>
          </a:bodyPr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FFFFFF"/>
              </a:buClr>
              <a:buSzPct val="25000"/>
              <a:buFont typeface="Source Sans Pro"/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buClr>
                  <a:srgbClr val="FFFFFF"/>
                </a:buClr>
                <a:buSzPct val="25000"/>
                <a:buFont typeface="Source Sans Pro"/>
                <a:buNone/>
              </a:pPr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ctrTitle"/>
          </p:nvPr>
        </p:nvSpPr>
        <p:spPr>
          <a:xfrm>
            <a:off x="669925" y="2438400"/>
            <a:ext cx="8991600" cy="441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Source Sans Pro"/>
              <a:buNone/>
            </a:pPr>
            <a:r>
              <a:rPr lang="en-US" sz="4000" b="0" i="0" u="none" strike="noStrike" cap="none" baseline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Types of Economies</a:t>
            </a:r>
            <a:br>
              <a:rPr lang="en-US" sz="4000" b="0" i="0" u="none" strike="noStrike" cap="none" baseline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endParaRPr lang="en-US" sz="4000" b="0" i="0" u="none" strike="noStrike" cap="none" baseline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914400" y="273050"/>
            <a:ext cx="7772400" cy="591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Sans Pro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Market economy cont’d</a:t>
            </a:r>
          </a:p>
        </p:txBody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914400" y="1044375"/>
            <a:ext cx="3733800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3050" marR="0" lvl="0" indent="-273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lang="en-US" sz="2600" b="0" i="0" u="sng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Nicknames</a:t>
            </a:r>
            <a:r>
              <a:rPr lang="en-US" sz="26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: </a:t>
            </a:r>
            <a:r>
              <a:rPr lang="en-US" sz="2600" b="0" i="1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Laissez-Faire </a:t>
            </a:r>
            <a:r>
              <a:rPr lang="en-US" sz="26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“hands off,” Capitalism, Free Enterprise System, Invisible Hand</a:t>
            </a:r>
          </a:p>
          <a:p>
            <a:pPr marL="273050" marR="0" lvl="0" indent="-2730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lang="en-US" sz="2600" b="0" i="0" u="sng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Examples</a:t>
            </a:r>
            <a:r>
              <a:rPr lang="en-US" sz="26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:  USA, England, Germany, Japan</a:t>
            </a:r>
          </a:p>
          <a:p>
            <a:pPr marL="273050" marR="0" lvl="0" indent="-2730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lang="en-US" sz="2600" b="0" i="1" u="none" strike="noStrike" cap="none" baseline="0">
                <a:solidFill>
                  <a:srgbClr val="FF0000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Competition</a:t>
            </a:r>
            <a:r>
              <a:rPr lang="en-US" sz="2600" b="0" i="0" u="none" strike="noStrike" cap="none" baseline="0">
                <a:solidFill>
                  <a:srgbClr val="FF0000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answers the 4 economic questions.</a:t>
            </a:r>
            <a:r>
              <a:rPr lang="en-US" sz="26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 </a:t>
            </a:r>
          </a:p>
        </p:txBody>
      </p:sp>
      <p:pic>
        <p:nvPicPr>
          <p:cNvPr id="147" name="Shape 14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91150" y="1637975"/>
            <a:ext cx="2857499" cy="3743399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Shape 148"/>
          <p:cNvSpPr txBox="1">
            <a:spLocks noGrp="1"/>
          </p:cNvSpPr>
          <p:nvPr>
            <p:ph type="body" idx="2"/>
          </p:nvPr>
        </p:nvSpPr>
        <p:spPr>
          <a:xfrm>
            <a:off x="4953000" y="1447800"/>
            <a:ext cx="3733800" cy="762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9" name="Shape 149"/>
          <p:cNvSpPr txBox="1">
            <a:spLocks noGrp="1"/>
          </p:cNvSpPr>
          <p:nvPr>
            <p:ph type="body" idx="3"/>
          </p:nvPr>
        </p:nvSpPr>
        <p:spPr>
          <a:xfrm>
            <a:off x="115250" y="1044375"/>
            <a:ext cx="4533000" cy="5089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140335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50" name="Shape 150"/>
          <p:cNvSpPr txBox="1">
            <a:spLocks noGrp="1"/>
          </p:cNvSpPr>
          <p:nvPr>
            <p:ph type="body" idx="4"/>
          </p:nvPr>
        </p:nvSpPr>
        <p:spPr>
          <a:xfrm>
            <a:off x="4953000" y="2247900"/>
            <a:ext cx="3733800" cy="3886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914400" y="274629"/>
            <a:ext cx="7772400" cy="676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Sans Pro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Mixed Economy	</a:t>
            </a:r>
          </a:p>
        </p:txBody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303212" y="823924"/>
            <a:ext cx="8307299" cy="5210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3050" marR="0" lvl="0" indent="-274320" algn="l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Noto Symbol"/>
              <a:buChar char="●"/>
            </a:pPr>
            <a:r>
              <a:rPr lang="en-US" sz="2400" b="1" i="0" u="none" strike="noStrike" cap="none" baseline="0">
                <a:solidFill>
                  <a:srgbClr val="FF0000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The Mixed Economy</a:t>
            </a:r>
            <a:r>
              <a:rPr lang="en-US" sz="2400" b="0" i="0" u="none" strike="noStrike" cap="none" baseline="0">
                <a:solidFill>
                  <a:srgbClr val="FF0000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: combination of a market and command economy.</a:t>
            </a:r>
          </a:p>
          <a:p>
            <a:pPr marL="547687" marR="0" lvl="1" indent="-79057" algn="l" rtl="0">
              <a:lnSpc>
                <a:spcPct val="75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marL="547687" marR="0" lvl="1" indent="-231457" algn="l" rtl="0">
              <a:lnSpc>
                <a:spcPct val="75000"/>
              </a:lnSpc>
              <a:spcBef>
                <a:spcPts val="30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Noto Symbol"/>
              <a:buChar char="●"/>
            </a:pPr>
            <a:r>
              <a:rPr lang="en-US" sz="2400" b="0" i="0" u="none" strike="noStrike" cap="none" baseline="0">
                <a:solidFill>
                  <a:srgbClr val="FF0000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Market and the gov’t answer the 3 economic questions.</a:t>
            </a:r>
          </a:p>
          <a:p>
            <a:pPr marL="547687" marR="0" lvl="1" indent="-231457" algn="l" rtl="0">
              <a:lnSpc>
                <a:spcPct val="75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ymbol"/>
              <a:buChar char="●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Gov’t regulates business to protect environment and workers. </a:t>
            </a:r>
          </a:p>
          <a:p>
            <a:pPr marL="822325" marR="0" lvl="2" indent="-239394" algn="l" rtl="0">
              <a:lnSpc>
                <a:spcPct val="75000"/>
              </a:lnSpc>
              <a:spcBef>
                <a:spcPts val="300"/>
              </a:spcBef>
              <a:spcAft>
                <a:spcPts val="0"/>
              </a:spcAft>
              <a:buClr>
                <a:srgbClr val="E6B1AB"/>
              </a:buClr>
              <a:buSzPct val="100000"/>
              <a:buFont typeface="Noto Symbol"/>
              <a:buChar char="●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EX:  In a Meat Packing plant the government regulates working conditions and the level of sanitation of the plant.</a:t>
            </a:r>
          </a:p>
          <a:p>
            <a:pPr marL="547687" marR="0" lvl="1" indent="-231457" algn="l" rtl="0">
              <a:lnSpc>
                <a:spcPct val="75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ymbol"/>
              <a:buChar char="●"/>
            </a:pPr>
            <a:r>
              <a:rPr lang="en-US" sz="2400" b="1" i="0" u="none" strike="noStrike" cap="none" baseline="0">
                <a:solidFill>
                  <a:srgbClr val="FF0000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America</a:t>
            </a:r>
            <a:r>
              <a:rPr lang="en-US" sz="2400" b="0" i="0" u="none" strike="noStrike" cap="none" baseline="0">
                <a:solidFill>
                  <a:srgbClr val="FF0000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is a market economy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and a mixed economy because we some have gov’t regulation (min. wage, no monopolies, pollution limits, etc) on firms.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title"/>
          </p:nvPr>
        </p:nvSpPr>
        <p:spPr>
          <a:xfrm>
            <a:off x="914400" y="274637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Sans Pro"/>
              <a:buNone/>
            </a:pPr>
            <a:r>
              <a:rPr lang="en-US" sz="2400"/>
              <a:t>EXIT SLIP</a:t>
            </a:r>
          </a:p>
        </p:txBody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3050" marR="0" lvl="0" indent="-22605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●"/>
            </a:pPr>
            <a:r>
              <a:rPr lang="en-US" sz="30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If these economies were a song, which song would they be?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marL="273050" marR="0" lvl="0" indent="-22605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Libre Baskerville"/>
              <a:buChar char="●"/>
            </a:pPr>
            <a:r>
              <a:rPr lang="en-US" sz="30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Ex: For Mixed economy I choose “Best of Both Worlds” by Hannah Montana because Mixed economy combines Market and Command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Shape 8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Shape 84"/>
          <p:cNvSpPr txBox="1"/>
          <p:nvPr/>
        </p:nvSpPr>
        <p:spPr>
          <a:xfrm>
            <a:off x="0" y="2284411"/>
            <a:ext cx="9144000" cy="1752600"/>
          </a:xfrm>
          <a:prstGeom prst="rect">
            <a:avLst/>
          </a:prstGeom>
          <a:solidFill>
            <a:srgbClr val="003366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44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Goal 8:  The US ECONOMY </a:t>
            </a:r>
          </a:p>
        </p:txBody>
      </p:sp>
      <p:sp>
        <p:nvSpPr>
          <p:cNvPr id="85" name="Shape 85"/>
          <p:cNvSpPr txBox="1"/>
          <p:nvPr/>
        </p:nvSpPr>
        <p:spPr>
          <a:xfrm>
            <a:off x="0" y="4037012"/>
            <a:ext cx="9144000" cy="304799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914400" y="274637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Sans Pro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RAP 77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33400" marR="0" lvl="0" indent="-5334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Libre Baskerville"/>
              <a:buNone/>
            </a:pPr>
            <a:r>
              <a:rPr lang="en-US" sz="2400" b="0" i="1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DO NOW- answer on</a:t>
            </a:r>
            <a:r>
              <a:rPr lang="en-US" sz="2400" i="1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your paper. Be prepared to defend your answer</a:t>
            </a:r>
            <a:r>
              <a:rPr lang="en-US" sz="2400" b="0" i="1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</a:t>
            </a:r>
          </a:p>
          <a:p>
            <a:pPr marL="533400" marR="0" lvl="0" indent="-5334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Libre Baskerville"/>
              <a:buNone/>
            </a:pPr>
            <a:r>
              <a:rPr lang="en-US" sz="2400" b="0" i="1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Agree or Disagree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?</a:t>
            </a:r>
          </a:p>
          <a:p>
            <a:pPr marL="533400" marR="0" lvl="0" indent="-51816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Libre Baskerville"/>
              <a:buAutoNum type="arabicPeriod"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The government should own all businesses.</a:t>
            </a:r>
          </a:p>
          <a:p>
            <a:pPr marL="533400" marR="0" lvl="0" indent="-51816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Libre Baskerville"/>
              <a:buAutoNum type="arabicPeriod"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The government should regulate(monitor) business.</a:t>
            </a:r>
          </a:p>
          <a:p>
            <a:pPr marL="533400" marR="0" lvl="0" indent="-51816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Libre Baskerville"/>
              <a:buAutoNum type="arabicPeriod"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Business should be owned by citizens.</a:t>
            </a:r>
          </a:p>
          <a:p>
            <a:pPr marL="533400" marR="0" lvl="0" indent="-51816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Libre Baskerville"/>
              <a:buAutoNum type="arabicPeriod"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You should do the same job your parents did.</a:t>
            </a:r>
          </a:p>
          <a:p>
            <a:pPr marL="533400" marR="0" lvl="0" indent="-51816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Libre Baskerville"/>
              <a:buAutoNum type="arabicPeriod"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Technology should be used to increase production.</a:t>
            </a:r>
          </a:p>
          <a:p>
            <a:pPr marL="533400" marR="0" lvl="0" indent="-51816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Libre Baskerville"/>
              <a:buAutoNum type="arabicPeriod"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You should be paid based on your level of skills.</a:t>
            </a:r>
          </a:p>
          <a:p>
            <a:pPr marL="533400" marR="0" lvl="0" indent="-51816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Libre Baskerville"/>
              <a:buAutoNum type="arabicPeriod"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All workers should be paid equally.</a:t>
            </a:r>
          </a:p>
          <a:p>
            <a:pPr marL="533400" marR="0" lvl="0" indent="-51816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Libre Baskerville"/>
              <a:buAutoNum type="arabicPeriod"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The government should never tell business what to do.</a:t>
            </a:r>
          </a:p>
          <a:p>
            <a:pPr marL="533400" marR="0" lvl="0" indent="-51816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Libre Baskerville"/>
              <a:buAutoNum type="arabicPeriod"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The government should decide what businesses should make.</a:t>
            </a:r>
          </a:p>
          <a:p>
            <a:pPr marL="533400" marR="0" lvl="0" indent="-51816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Libre Baskerville"/>
              <a:buAutoNum type="arabicPeriod"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Businesses should produce according to what the consumers want.</a:t>
            </a:r>
          </a:p>
          <a:p>
            <a:pPr marL="533400" marR="0" lvl="0" indent="-51816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Libre Baskerville"/>
              <a:buAutoNum type="arabicPeriod"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Businesses should compete to find the best way to produce the most goods and services.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914400" y="274637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Sans Pro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In America…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3050" marR="0" lvl="0" indent="-273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lang="en-US" sz="36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Who makes the decision about what job you have?</a:t>
            </a:r>
          </a:p>
          <a:p>
            <a:pPr marL="273050" marR="0" lvl="0" indent="-2730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lang="en-US" sz="36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Who makes the decision about what you buy?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914400" y="274637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Sans Pro"/>
              <a:buNone/>
            </a:pPr>
            <a:r>
              <a:rPr lang="en-US" sz="3600" b="0" i="0" u="none" strike="noStrike" cap="none" baseline="0">
                <a:solidFill>
                  <a:srgbClr val="FF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What are the three economic questions?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09600" y="144780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609600" marR="0" lvl="0" indent="-609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85000"/>
              <a:buFont typeface="Noto Symbol"/>
              <a:buAutoNum type="arabicPeriod"/>
            </a:pPr>
            <a:r>
              <a:rPr lang="en-US" sz="2600" b="0" i="0" u="none" strike="noStrike" cap="none" baseline="0">
                <a:solidFill>
                  <a:srgbClr val="FF0000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What to produce?</a:t>
            </a:r>
          </a:p>
          <a:p>
            <a:pPr marL="609600" marR="0" lvl="0" indent="-609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Pct val="85000"/>
              <a:buFont typeface="Noto Symbol"/>
              <a:buAutoNum type="arabicPeriod"/>
            </a:pPr>
            <a:r>
              <a:rPr lang="en-US" sz="2600" b="0" i="0" u="none" strike="noStrike" cap="none" baseline="0">
                <a:solidFill>
                  <a:srgbClr val="FF0000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How to produce?</a:t>
            </a:r>
          </a:p>
          <a:p>
            <a:pPr marL="609600" marR="0" lvl="0" indent="-609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Pct val="85000"/>
              <a:buFont typeface="Noto Symbol"/>
              <a:buAutoNum type="arabicPeriod"/>
            </a:pPr>
            <a:r>
              <a:rPr lang="en-US" sz="2600" b="0" i="0" u="none" strike="noStrike" cap="none" baseline="0">
                <a:solidFill>
                  <a:srgbClr val="FF0000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For whom to produce?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914400" y="274637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91425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 b="0" i="0" u="none" strike="noStrike" cap="none" baseline="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3050" marR="0" lvl="0" indent="-273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lang="en-US" sz="26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The answers to the </a:t>
            </a:r>
            <a:r>
              <a:rPr lang="en-US" sz="26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three</a:t>
            </a:r>
            <a:r>
              <a:rPr lang="en-US" sz="26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economic questions are different for each type of economy.</a:t>
            </a:r>
          </a:p>
          <a:p>
            <a:pPr marL="273050" marR="0" lvl="0" indent="-2730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lang="en-US" sz="26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How people satisfy their wants also distinguishes each type of economy.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91425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600" u="sng">
                <a:solidFill>
                  <a:srgbClr val="FF0000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Traditional Economy</a:t>
            </a:r>
            <a:r>
              <a:rPr lang="en-US" sz="2600">
                <a:solidFill>
                  <a:srgbClr val="FF0000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: things are done “the way they have always been done.”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547687" marR="0" lvl="1" indent="-230187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ymbol"/>
              <a:buChar char="●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Ex: you farm the same way your great-great grandfather farmed.</a:t>
            </a:r>
          </a:p>
          <a:p>
            <a:pPr marL="547687" marR="0" lvl="1" indent="-230187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ymbol"/>
              <a:buChar char="●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Little new technology.</a:t>
            </a:r>
          </a:p>
          <a:p>
            <a:pPr marL="273050" marR="0" lvl="0" indent="-2730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Pct val="85000"/>
              <a:buFont typeface="Noto Symbol"/>
              <a:buChar char="●"/>
            </a:pPr>
            <a:r>
              <a:rPr lang="en-US" sz="2600" b="0" i="1" u="none" strike="noStrike" cap="none" baseline="0">
                <a:solidFill>
                  <a:srgbClr val="FF0000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Custom &amp; Habit</a:t>
            </a:r>
            <a:r>
              <a:rPr lang="en-US" sz="2600" b="0" i="0" u="none" strike="noStrike" cap="none" baseline="0">
                <a:solidFill>
                  <a:srgbClr val="FF0000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determines the answers to the three basic economic questions.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600" b="0" i="0" u="none" strike="noStrike" cap="none" baseline="0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pic>
        <p:nvPicPr>
          <p:cNvPr id="118" name="Shape 1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53000" y="2432225"/>
            <a:ext cx="3915599" cy="2912699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Shape 119"/>
          <p:cNvSpPr txBox="1">
            <a:spLocks noGrp="1"/>
          </p:cNvSpPr>
          <p:nvPr>
            <p:ph type="body" idx="2"/>
          </p:nvPr>
        </p:nvSpPr>
        <p:spPr>
          <a:xfrm>
            <a:off x="4953000" y="1447800"/>
            <a:ext cx="3733800" cy="762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body" idx="3"/>
          </p:nvPr>
        </p:nvSpPr>
        <p:spPr>
          <a:xfrm>
            <a:off x="914400" y="5791850"/>
            <a:ext cx="3733800" cy="342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body" idx="4"/>
          </p:nvPr>
        </p:nvSpPr>
        <p:spPr>
          <a:xfrm>
            <a:off x="4953000" y="2247900"/>
            <a:ext cx="3733800" cy="3886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914400" y="273050"/>
            <a:ext cx="7772400" cy="1254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91425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600" u="sng">
                <a:solidFill>
                  <a:srgbClr val="FF0000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Command Economy</a:t>
            </a:r>
            <a:r>
              <a:rPr lang="en-US" sz="2600">
                <a:solidFill>
                  <a:srgbClr val="FF0000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: All businesses are owned &amp; operated by the government for the benefit of all citizens.</a:t>
            </a:r>
          </a:p>
        </p:txBody>
      </p:sp>
      <p:pic>
        <p:nvPicPr>
          <p:cNvPr id="128" name="Shape 1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536675" y="2241550"/>
            <a:ext cx="3200399" cy="3187800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4953000" y="1447800"/>
            <a:ext cx="3733800" cy="762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body" idx="2"/>
          </p:nvPr>
        </p:nvSpPr>
        <p:spPr>
          <a:xfrm>
            <a:off x="5410200" y="2209800"/>
            <a:ext cx="3733800" cy="3886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body" idx="3"/>
          </p:nvPr>
        </p:nvSpPr>
        <p:spPr>
          <a:xfrm>
            <a:off x="5269975" y="2031800"/>
            <a:ext cx="3733800" cy="3886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2" name="Shape 132"/>
          <p:cNvSpPr txBox="1">
            <a:spLocks noGrp="1"/>
          </p:cNvSpPr>
          <p:nvPr>
            <p:ph type="body" idx="4"/>
          </p:nvPr>
        </p:nvSpPr>
        <p:spPr>
          <a:xfrm>
            <a:off x="914400" y="1447800"/>
            <a:ext cx="3733800" cy="396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547687" marR="0" lvl="1" indent="-214947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ymbol"/>
              <a:buChar char="●"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People are paid equally even though they do different jobs.</a:t>
            </a:r>
          </a:p>
          <a:p>
            <a:pPr marL="273050" marR="0" lvl="0" indent="-24701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●"/>
            </a:pPr>
            <a:r>
              <a:rPr lang="en-US" sz="1800" b="0" i="0" u="sng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Nicknames</a:t>
            </a:r>
            <a:r>
              <a:rPr lang="en-US"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: Communism, Marxism, planned economy</a:t>
            </a:r>
          </a:p>
          <a:p>
            <a:pPr marL="273050" marR="0" lvl="0" indent="-24701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Noto Symbol"/>
              <a:buChar char="●"/>
            </a:pPr>
            <a:r>
              <a:rPr lang="en-US" sz="1800" b="0" i="0" u="sng" strike="noStrike" cap="none" baseline="0">
                <a:solidFill>
                  <a:srgbClr val="FF0000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Examples</a:t>
            </a:r>
            <a:r>
              <a:rPr lang="en-US" sz="1800" b="0" i="0" u="none" strike="noStrike" cap="none" baseline="0">
                <a:solidFill>
                  <a:srgbClr val="FF0000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:  Cuba, North Korea</a:t>
            </a:r>
          </a:p>
          <a:p>
            <a:pPr marL="273050" marR="0" lvl="0" indent="-24701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Noto Symbol"/>
              <a:buChar char="●"/>
            </a:pPr>
            <a:r>
              <a:rPr lang="en-US" sz="1800" b="0" i="1" u="none" strike="noStrike" cap="none" baseline="0">
                <a:solidFill>
                  <a:srgbClr val="FF0000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Government</a:t>
            </a:r>
            <a:r>
              <a:rPr lang="en-US" sz="1800" b="0" i="0" u="none" strike="noStrike" cap="none" baseline="0">
                <a:solidFill>
                  <a:srgbClr val="FF0000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determines the answer to the three economic questions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600" b="0" i="0" u="none" strike="noStrike" cap="none" baseline="0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914400" y="274637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91425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 b="0" i="0" u="none" strike="noStrike" cap="none" baseline="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303212" y="173036"/>
            <a:ext cx="8607424" cy="640556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33400" marR="0" lvl="0" indent="-533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lang="en-US" sz="2400" b="0" i="0" u="sng" strike="noStrike" cap="none" baseline="0">
                <a:solidFill>
                  <a:srgbClr val="FF0000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Market Economy</a:t>
            </a:r>
            <a:r>
              <a:rPr lang="en-US" sz="2400" b="0" i="0" u="none" strike="noStrike" cap="none" baseline="0">
                <a:solidFill>
                  <a:srgbClr val="FF0000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-production and exchange is regulated by competition between individuals (households) and businesses (firms). 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</a:t>
            </a:r>
          </a:p>
          <a:p>
            <a:pPr marL="914400" marR="0" lvl="1" indent="-4699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Libre Baskerville"/>
              <a:buAutoNum type="arabicPeriod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People have the right to own private property</a:t>
            </a:r>
          </a:p>
          <a:p>
            <a:pPr marL="914400" marR="0" lvl="1" indent="-4699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Libre Baskerville"/>
              <a:buAutoNum type="arabicPeriod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Individuals and Firms make decisions based on what is in their best interest.</a:t>
            </a:r>
          </a:p>
          <a:p>
            <a:pPr marL="1295400" marR="0" lvl="2" indent="-4064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6B1AB"/>
              </a:buClr>
              <a:buSzPct val="85000"/>
              <a:buFont typeface="Libre Baskerville"/>
              <a:buChar char="–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Businesses produce goods for profits = “</a:t>
            </a:r>
            <a:r>
              <a:rPr lang="en-US" sz="2400" b="0" i="0" u="sng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Profit Motive”</a:t>
            </a:r>
          </a:p>
          <a:p>
            <a:pPr marL="914400" marR="0" lvl="1" indent="-4699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FF0000"/>
              </a:buClr>
              <a:buSzPct val="85000"/>
              <a:buFont typeface="Libre Baskerville"/>
              <a:buAutoNum type="arabicPeriod"/>
            </a:pPr>
            <a:r>
              <a:rPr lang="en-US" sz="2400" b="0" i="0" u="none" strike="noStrike" cap="none" baseline="0">
                <a:solidFill>
                  <a:srgbClr val="FF0000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Everyone’s needs will be met b/c producers will make the most profit by making what consumers want.</a:t>
            </a:r>
          </a:p>
          <a:p>
            <a:pPr marL="1295400" marR="0" lvl="2" indent="-4064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6B1AB"/>
              </a:buClr>
              <a:buSzPct val="85000"/>
              <a:buFont typeface="Libre Baskerville"/>
              <a:buChar char="–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Producers SUPPLY what is DEMANDED by consumers.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1_Equity">
  <a:themeElements>
    <a:clrScheme name="Equity">
      <a:dk1>
        <a:srgbClr val="000000"/>
      </a:dk1>
      <a:lt1>
        <a:srgbClr val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quity">
  <a:themeElements>
    <a:clrScheme name="Equity">
      <a:dk1>
        <a:srgbClr val="000000"/>
      </a:dk1>
      <a:lt1>
        <a:srgbClr val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537</Words>
  <Application>Microsoft Office PowerPoint</Application>
  <PresentationFormat>On-screen Show (4:3)</PresentationFormat>
  <Paragraphs>63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1_Equity</vt:lpstr>
      <vt:lpstr>Equity</vt:lpstr>
      <vt:lpstr>Types of Economies </vt:lpstr>
      <vt:lpstr>Slide 2</vt:lpstr>
      <vt:lpstr>RAP 77</vt:lpstr>
      <vt:lpstr>In America…</vt:lpstr>
      <vt:lpstr>What are the three economic questions?</vt:lpstr>
      <vt:lpstr>Slide 6</vt:lpstr>
      <vt:lpstr>Traditional Economy: things are done “the way they have always been done.”</vt:lpstr>
      <vt:lpstr>Command Economy: All businesses are owned &amp; operated by the government for the benefit of all citizens.</vt:lpstr>
      <vt:lpstr>Slide 9</vt:lpstr>
      <vt:lpstr>Market economy cont’d</vt:lpstr>
      <vt:lpstr>Mixed Economy </vt:lpstr>
      <vt:lpstr>EXIT SLIP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Economies </dc:title>
  <dc:creator>Edwards, Kara L.</dc:creator>
  <cp:lastModifiedBy>karal.edwards</cp:lastModifiedBy>
  <cp:revision>1</cp:revision>
  <dcterms:modified xsi:type="dcterms:W3CDTF">2015-04-22T12:49:31Z</dcterms:modified>
</cp:coreProperties>
</file>