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81" r:id="rId2"/>
    <p:sldId id="259" r:id="rId3"/>
    <p:sldId id="258" r:id="rId4"/>
    <p:sldId id="284" r:id="rId5"/>
    <p:sldId id="263" r:id="rId6"/>
    <p:sldId id="264" r:id="rId7"/>
    <p:sldId id="266" r:id="rId8"/>
    <p:sldId id="267" r:id="rId9"/>
    <p:sldId id="280" r:id="rId10"/>
    <p:sldId id="268" r:id="rId11"/>
    <p:sldId id="269" r:id="rId12"/>
    <p:sldId id="271" r:id="rId13"/>
    <p:sldId id="272" r:id="rId14"/>
    <p:sldId id="273" r:id="rId15"/>
    <p:sldId id="274" r:id="rId16"/>
    <p:sldId id="275" r:id="rId17"/>
    <p:sldId id="276" r:id="rId18"/>
    <p:sldId id="277" r:id="rId19"/>
    <p:sldId id="283"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618CE365-09B6-4F71-AA34-8430BABF2277}" type="slidenum">
              <a:rPr lang="en-US"/>
              <a:pPr/>
              <a:t>‹#›</a:t>
            </a:fld>
            <a:endParaRPr lang="en-US"/>
          </a:p>
        </p:txBody>
      </p:sp>
    </p:spTree>
    <p:extLst>
      <p:ext uri="{BB962C8B-B14F-4D97-AF65-F5344CB8AC3E}">
        <p14:creationId xmlns:p14="http://schemas.microsoft.com/office/powerpoint/2010/main" val="19366300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8077857-DAB8-47A9-A7E6-1D3B1009DE94}" type="slidenum">
              <a:rPr lang="en-US"/>
              <a:pPr/>
              <a:t>2</a:t>
            </a:fld>
            <a:endParaRPr lang="en-US"/>
          </a:p>
        </p:txBody>
      </p:sp>
      <p:sp>
        <p:nvSpPr>
          <p:cNvPr id="28675" name="Rectangle 2"/>
          <p:cNvSpPr>
            <a:spLocks noGrp="1" noRot="1" noChangeAspect="1" noChangeArrowheads="1" noTextEdit="1"/>
          </p:cNvSpPr>
          <p:nvPr>
            <p:ph type="sldImg"/>
          </p:nvPr>
        </p:nvSpPr>
        <p:spPr>
          <a:xfrm>
            <a:off x="1195388" y="692150"/>
            <a:ext cx="4621212" cy="3465513"/>
          </a:xfrm>
          <a:ln/>
        </p:spPr>
      </p:sp>
      <p:sp>
        <p:nvSpPr>
          <p:cNvPr id="28676"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1579112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7FDD156-7022-4B54-87E6-14512109E8B5}" type="slidenum">
              <a:rPr lang="en-US"/>
              <a:pPr/>
              <a:t>15</a:t>
            </a:fld>
            <a:endParaRPr lang="en-US"/>
          </a:p>
        </p:txBody>
      </p:sp>
      <p:sp>
        <p:nvSpPr>
          <p:cNvPr id="38915" name="Rectangle 2"/>
          <p:cNvSpPr>
            <a:spLocks noGrp="1" noRot="1" noChangeAspect="1" noChangeArrowheads="1" noTextEdit="1"/>
          </p:cNvSpPr>
          <p:nvPr>
            <p:ph type="sldImg"/>
          </p:nvPr>
        </p:nvSpPr>
        <p:spPr>
          <a:xfrm>
            <a:off x="1195388" y="692150"/>
            <a:ext cx="4621212" cy="3465513"/>
          </a:xfrm>
          <a:ln/>
        </p:spPr>
      </p:sp>
      <p:sp>
        <p:nvSpPr>
          <p:cNvPr id="38916"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419411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D91D2FD-E853-498A-AD4F-886E8E52F2AD}" type="slidenum">
              <a:rPr lang="en-US"/>
              <a:pPr/>
              <a:t>16</a:t>
            </a:fld>
            <a:endParaRPr lang="en-US"/>
          </a:p>
        </p:txBody>
      </p:sp>
      <p:sp>
        <p:nvSpPr>
          <p:cNvPr id="39939" name="Rectangle 2"/>
          <p:cNvSpPr>
            <a:spLocks noGrp="1" noRot="1" noChangeAspect="1" noChangeArrowheads="1" noTextEdit="1"/>
          </p:cNvSpPr>
          <p:nvPr>
            <p:ph type="sldImg"/>
          </p:nvPr>
        </p:nvSpPr>
        <p:spPr>
          <a:xfrm>
            <a:off x="1195388" y="692150"/>
            <a:ext cx="4621212" cy="3465513"/>
          </a:xfrm>
          <a:ln/>
        </p:spPr>
      </p:sp>
      <p:sp>
        <p:nvSpPr>
          <p:cNvPr id="39940"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3483553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A66CB41-B5E2-41A1-BF85-642F7078815D}" type="slidenum">
              <a:rPr lang="en-US"/>
              <a:pPr/>
              <a:t>17</a:t>
            </a:fld>
            <a:endParaRPr lang="en-US"/>
          </a:p>
        </p:txBody>
      </p:sp>
      <p:sp>
        <p:nvSpPr>
          <p:cNvPr id="40963" name="Rectangle 2"/>
          <p:cNvSpPr>
            <a:spLocks noGrp="1" noRot="1" noChangeAspect="1" noChangeArrowheads="1" noTextEdit="1"/>
          </p:cNvSpPr>
          <p:nvPr>
            <p:ph type="sldImg"/>
          </p:nvPr>
        </p:nvSpPr>
        <p:spPr>
          <a:xfrm>
            <a:off x="1195388" y="692150"/>
            <a:ext cx="4621212" cy="3465513"/>
          </a:xfrm>
          <a:ln/>
        </p:spPr>
      </p:sp>
      <p:sp>
        <p:nvSpPr>
          <p:cNvPr id="40964"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125009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41271C1-F7E9-4239-A576-FD322AC8C543}" type="slidenum">
              <a:rPr lang="en-US"/>
              <a:pPr/>
              <a:t>18</a:t>
            </a:fld>
            <a:endParaRPr lang="en-US"/>
          </a:p>
        </p:txBody>
      </p:sp>
      <p:sp>
        <p:nvSpPr>
          <p:cNvPr id="41987" name="Rectangle 2"/>
          <p:cNvSpPr>
            <a:spLocks noGrp="1" noRot="1" noChangeAspect="1" noChangeArrowheads="1" noTextEdit="1"/>
          </p:cNvSpPr>
          <p:nvPr>
            <p:ph type="sldImg"/>
          </p:nvPr>
        </p:nvSpPr>
        <p:spPr>
          <a:xfrm>
            <a:off x="1195388" y="692150"/>
            <a:ext cx="4621212" cy="3465513"/>
          </a:xfrm>
          <a:ln/>
        </p:spPr>
      </p:sp>
      <p:sp>
        <p:nvSpPr>
          <p:cNvPr id="41988"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173373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31F0704-1072-49E4-BF2D-1236B0A34A14}" type="slidenum">
              <a:rPr lang="en-US"/>
              <a:pPr/>
              <a:t>3</a:t>
            </a:fld>
            <a:endParaRPr lang="en-US"/>
          </a:p>
        </p:txBody>
      </p:sp>
      <p:sp>
        <p:nvSpPr>
          <p:cNvPr id="27651" name="Rectangle 2"/>
          <p:cNvSpPr>
            <a:spLocks noGrp="1" noRot="1" noChangeAspect="1" noChangeArrowheads="1" noTextEdit="1"/>
          </p:cNvSpPr>
          <p:nvPr>
            <p:ph type="sldImg"/>
          </p:nvPr>
        </p:nvSpPr>
        <p:spPr>
          <a:xfrm>
            <a:off x="1195388" y="692150"/>
            <a:ext cx="4621212" cy="3465513"/>
          </a:xfrm>
          <a:ln/>
        </p:spPr>
      </p:sp>
      <p:sp>
        <p:nvSpPr>
          <p:cNvPr id="27652"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2046414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348CDD7-BAC6-4B94-BC3A-D460DE7E14A2}" type="slidenum">
              <a:rPr lang="en-US"/>
              <a:pPr/>
              <a:t>5</a:t>
            </a:fld>
            <a:endParaRPr lang="en-US"/>
          </a:p>
        </p:txBody>
      </p:sp>
      <p:sp>
        <p:nvSpPr>
          <p:cNvPr id="30723" name="Rectangle 2"/>
          <p:cNvSpPr>
            <a:spLocks noGrp="1" noRot="1" noChangeAspect="1" noChangeArrowheads="1" noTextEdit="1"/>
          </p:cNvSpPr>
          <p:nvPr>
            <p:ph type="sldImg"/>
          </p:nvPr>
        </p:nvSpPr>
        <p:spPr>
          <a:xfrm>
            <a:off x="1195388" y="692150"/>
            <a:ext cx="4621212" cy="3465513"/>
          </a:xfrm>
          <a:ln/>
        </p:spPr>
      </p:sp>
      <p:sp>
        <p:nvSpPr>
          <p:cNvPr id="30724"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1239498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89CAFB3-9638-4355-ABF5-D1255F57A937}" type="slidenum">
              <a:rPr lang="en-US"/>
              <a:pPr/>
              <a:t>7</a:t>
            </a:fld>
            <a:endParaRPr lang="en-US"/>
          </a:p>
        </p:txBody>
      </p:sp>
      <p:sp>
        <p:nvSpPr>
          <p:cNvPr id="31747" name="Rectangle 2"/>
          <p:cNvSpPr>
            <a:spLocks noGrp="1" noRot="1" noChangeAspect="1" noChangeArrowheads="1" noTextEdit="1"/>
          </p:cNvSpPr>
          <p:nvPr>
            <p:ph type="sldImg"/>
          </p:nvPr>
        </p:nvSpPr>
        <p:spPr>
          <a:xfrm>
            <a:off x="1195388" y="692150"/>
            <a:ext cx="4621212" cy="3465513"/>
          </a:xfrm>
          <a:ln/>
        </p:spPr>
      </p:sp>
      <p:sp>
        <p:nvSpPr>
          <p:cNvPr id="31748"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3053137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B757CD7-0F79-4812-8F9E-2FB19E634F09}" type="slidenum">
              <a:rPr lang="en-US"/>
              <a:pPr/>
              <a:t>8</a:t>
            </a:fld>
            <a:endParaRPr lang="en-US"/>
          </a:p>
        </p:txBody>
      </p:sp>
      <p:sp>
        <p:nvSpPr>
          <p:cNvPr id="32771" name="Rectangle 2"/>
          <p:cNvSpPr>
            <a:spLocks noGrp="1" noRot="1" noChangeAspect="1" noChangeArrowheads="1" noTextEdit="1"/>
          </p:cNvSpPr>
          <p:nvPr>
            <p:ph type="sldImg"/>
          </p:nvPr>
        </p:nvSpPr>
        <p:spPr>
          <a:xfrm>
            <a:off x="1195388" y="692150"/>
            <a:ext cx="4621212" cy="3465513"/>
          </a:xfrm>
          <a:ln/>
        </p:spPr>
      </p:sp>
      <p:sp>
        <p:nvSpPr>
          <p:cNvPr id="32772"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5227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EFC3DA3-12EC-4B31-A630-78F040F61334}" type="slidenum">
              <a:rPr lang="en-US"/>
              <a:pPr/>
              <a:t>10</a:t>
            </a:fld>
            <a:endParaRPr lang="en-US"/>
          </a:p>
        </p:txBody>
      </p:sp>
      <p:sp>
        <p:nvSpPr>
          <p:cNvPr id="33795" name="Rectangle 2"/>
          <p:cNvSpPr>
            <a:spLocks noGrp="1" noRot="1" noChangeAspect="1" noChangeArrowheads="1" noTextEdit="1"/>
          </p:cNvSpPr>
          <p:nvPr>
            <p:ph type="sldImg"/>
          </p:nvPr>
        </p:nvSpPr>
        <p:spPr>
          <a:xfrm>
            <a:off x="1195388" y="692150"/>
            <a:ext cx="4621212" cy="3465513"/>
          </a:xfrm>
          <a:ln/>
        </p:spPr>
      </p:sp>
      <p:sp>
        <p:nvSpPr>
          <p:cNvPr id="33796"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2753785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6C8220A-AB62-49BC-AD80-10657726FFD9}" type="slidenum">
              <a:rPr lang="en-US"/>
              <a:pPr/>
              <a:t>12</a:t>
            </a:fld>
            <a:endParaRPr lang="en-US"/>
          </a:p>
        </p:txBody>
      </p:sp>
      <p:sp>
        <p:nvSpPr>
          <p:cNvPr id="35843" name="Rectangle 2"/>
          <p:cNvSpPr>
            <a:spLocks noGrp="1" noRot="1" noChangeAspect="1" noChangeArrowheads="1" noTextEdit="1"/>
          </p:cNvSpPr>
          <p:nvPr>
            <p:ph type="sldImg"/>
          </p:nvPr>
        </p:nvSpPr>
        <p:spPr>
          <a:xfrm>
            <a:off x="1195388" y="692150"/>
            <a:ext cx="4621212" cy="3465513"/>
          </a:xfrm>
          <a:ln/>
        </p:spPr>
      </p:sp>
      <p:sp>
        <p:nvSpPr>
          <p:cNvPr id="35844"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2145681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2597B75-1B2A-4D03-9EFA-B17EB41072AF}" type="slidenum">
              <a:rPr lang="en-US"/>
              <a:pPr/>
              <a:t>13</a:t>
            </a:fld>
            <a:endParaRPr lang="en-US"/>
          </a:p>
        </p:txBody>
      </p:sp>
      <p:sp>
        <p:nvSpPr>
          <p:cNvPr id="36867" name="Rectangle 2"/>
          <p:cNvSpPr>
            <a:spLocks noGrp="1" noRot="1" noChangeAspect="1" noChangeArrowheads="1" noTextEdit="1"/>
          </p:cNvSpPr>
          <p:nvPr>
            <p:ph type="sldImg"/>
          </p:nvPr>
        </p:nvSpPr>
        <p:spPr>
          <a:xfrm>
            <a:off x="1195388" y="692150"/>
            <a:ext cx="4621212" cy="3465513"/>
          </a:xfrm>
          <a:ln/>
        </p:spPr>
      </p:sp>
      <p:sp>
        <p:nvSpPr>
          <p:cNvPr id="36868"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2176682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659161D-9178-4197-AF85-2DF9D2CA9635}" type="slidenum">
              <a:rPr lang="en-US"/>
              <a:pPr/>
              <a:t>14</a:t>
            </a:fld>
            <a:endParaRPr lang="en-US"/>
          </a:p>
        </p:txBody>
      </p:sp>
      <p:sp>
        <p:nvSpPr>
          <p:cNvPr id="37891" name="Rectangle 2"/>
          <p:cNvSpPr>
            <a:spLocks noGrp="1" noRot="1" noChangeAspect="1" noChangeArrowheads="1" noTextEdit="1"/>
          </p:cNvSpPr>
          <p:nvPr>
            <p:ph type="sldImg"/>
          </p:nvPr>
        </p:nvSpPr>
        <p:spPr>
          <a:xfrm>
            <a:off x="1195388" y="692150"/>
            <a:ext cx="4621212" cy="3465513"/>
          </a:xfrm>
          <a:ln/>
        </p:spPr>
      </p:sp>
      <p:sp>
        <p:nvSpPr>
          <p:cNvPr id="37892" name="Rectangle 3"/>
          <p:cNvSpPr>
            <a:spLocks noGrp="1" noChangeArrowheads="1"/>
          </p:cNvSpPr>
          <p:nvPr>
            <p:ph type="body" idx="1"/>
          </p:nvPr>
        </p:nvSpPr>
        <p:spPr>
          <a:xfrm>
            <a:off x="934720" y="4388354"/>
            <a:ext cx="5140960" cy="4236640"/>
          </a:xfrm>
          <a:noFill/>
          <a:ln/>
        </p:spPr>
        <p:txBody>
          <a:bodyPr/>
          <a:lstStyle/>
          <a:p>
            <a:pPr eaLnBrk="1" hangingPunct="1"/>
            <a:endParaRPr lang="en-US" smtClean="0"/>
          </a:p>
        </p:txBody>
      </p:sp>
    </p:spTree>
    <p:extLst>
      <p:ext uri="{BB962C8B-B14F-4D97-AF65-F5344CB8AC3E}">
        <p14:creationId xmlns:p14="http://schemas.microsoft.com/office/powerpoint/2010/main" val="386907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fld id="{0DA13C49-5B9A-447E-8EF7-D45C8FEB9908}"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552790C9-004D-462F-A817-A011A1F319F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A79D466B-0991-4249-B219-AEE893555CF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a:lstStyle>
            <a:lvl1pPr>
              <a:defRPr/>
            </a:lvl1pPr>
          </a:lstStyle>
          <a:p>
            <a:endParaRPr lang="en-US"/>
          </a:p>
        </p:txBody>
      </p:sp>
      <p:sp>
        <p:nvSpPr>
          <p:cNvPr id="5" name="Slide Number Placeholder 8"/>
          <p:cNvSpPr>
            <a:spLocks noGrp="1"/>
          </p:cNvSpPr>
          <p:nvPr>
            <p:ph type="sldNum" sz="quarter" idx="11"/>
          </p:nvPr>
        </p:nvSpPr>
        <p:spPr/>
        <p:txBody>
          <a:bodyPr/>
          <a:lstStyle>
            <a:lvl1pPr>
              <a:defRPr/>
            </a:lvl1pPr>
          </a:lstStyle>
          <a:p>
            <a:fld id="{9D306D2C-FA83-4282-B757-00D3AFA41055}" type="slidenum">
              <a:rPr lang="en-US"/>
              <a:pPr/>
              <a:t>‹#›</a:t>
            </a:fld>
            <a:endParaRPr lang="en-US"/>
          </a:p>
        </p:txBody>
      </p:sp>
      <p:sp>
        <p:nvSpPr>
          <p:cNvPr id="6" name="Footer Placeholder 9"/>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fld id="{7AAFA80B-2548-46A0-BA8A-280A8B5D03CC}"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51C90053-5B46-404D-AEDF-DBA9B5CD543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B6024CB1-9DDE-4CF5-A428-CD25AE44EFF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a:lstStyle>
            <a:lvl1pPr>
              <a:defRPr/>
            </a:lvl1pPr>
          </a:lstStyle>
          <a:p>
            <a:endParaRPr lang="en-US"/>
          </a:p>
        </p:txBody>
      </p:sp>
      <p:sp>
        <p:nvSpPr>
          <p:cNvPr id="4" name="Slide Number Placeholder 6"/>
          <p:cNvSpPr>
            <a:spLocks noGrp="1"/>
          </p:cNvSpPr>
          <p:nvPr>
            <p:ph type="sldNum" sz="quarter" idx="11"/>
          </p:nvPr>
        </p:nvSpPr>
        <p:spPr/>
        <p:txBody>
          <a:bodyPr/>
          <a:lstStyle>
            <a:lvl1pPr>
              <a:defRPr/>
            </a:lvl1pPr>
          </a:lstStyle>
          <a:p>
            <a:fld id="{FA58AB60-2A7F-461B-A75E-D905BA45C9B1}" type="slidenum">
              <a:rPr lang="en-US"/>
              <a:pPr/>
              <a:t>‹#›</a:t>
            </a:fld>
            <a:endParaRPr lang="en-US"/>
          </a:p>
        </p:txBody>
      </p:sp>
      <p:sp>
        <p:nvSpPr>
          <p:cNvPr id="5" name="Footer Placeholder 7"/>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C38E04B3-B540-429D-811A-199577BF33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a:lstStyle>
            <a:lvl1pPr>
              <a:defRPr/>
            </a:lvl1pPr>
          </a:lstStyle>
          <a:p>
            <a:endParaRPr lang="en-US"/>
          </a:p>
        </p:txBody>
      </p:sp>
      <p:sp>
        <p:nvSpPr>
          <p:cNvPr id="13" name="Slide Number Placeholder 21"/>
          <p:cNvSpPr>
            <a:spLocks noGrp="1"/>
          </p:cNvSpPr>
          <p:nvPr>
            <p:ph type="sldNum" sz="quarter" idx="11"/>
          </p:nvPr>
        </p:nvSpPr>
        <p:spPr/>
        <p:txBody>
          <a:bodyPr/>
          <a:lstStyle>
            <a:lvl1pPr>
              <a:defRPr/>
            </a:lvl1pPr>
          </a:lstStyle>
          <a:p>
            <a:fld id="{184670FF-13AD-4F6A-B673-09E091AF9CD6}" type="slidenum">
              <a:rPr lang="en-US"/>
              <a:pPr/>
              <a:t>‹#›</a:t>
            </a:fld>
            <a:endParaRPr lang="en-US"/>
          </a:p>
        </p:txBody>
      </p:sp>
      <p:sp>
        <p:nvSpPr>
          <p:cNvPr id="14" name="Footer Placeholder 22"/>
          <p:cNvSpPr>
            <a:spLocks noGrp="1"/>
          </p:cNvSpPr>
          <p:nvPr>
            <p:ph type="ftr" sz="quarter" idx="12"/>
          </p:nvPr>
        </p:nvSpPr>
        <p:spPr/>
        <p:txBody>
          <a:bodyPr/>
          <a:lstStyle>
            <a:lvl1pPr>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a:lstStyle>
            <a:lvl1pPr>
              <a:defRPr/>
            </a:lvl1pPr>
          </a:lstStyle>
          <a:p>
            <a:endParaRPr lang="en-US"/>
          </a:p>
        </p:txBody>
      </p:sp>
      <p:sp>
        <p:nvSpPr>
          <p:cNvPr id="13" name="Slide Number Placeholder 17"/>
          <p:cNvSpPr>
            <a:spLocks noGrp="1"/>
          </p:cNvSpPr>
          <p:nvPr>
            <p:ph type="sldNum" sz="quarter" idx="11"/>
          </p:nvPr>
        </p:nvSpPr>
        <p:spPr/>
        <p:txBody>
          <a:bodyPr/>
          <a:lstStyle>
            <a:lvl1pPr>
              <a:defRPr/>
            </a:lvl1pPr>
          </a:lstStyle>
          <a:p>
            <a:fld id="{4E339A42-0BF5-49C3-9BE5-00BE22741B86}" type="slidenum">
              <a:rPr lang="en-US"/>
              <a:pPr/>
              <a:t>‹#›</a:t>
            </a:fld>
            <a:endParaRPr lang="en-US"/>
          </a:p>
        </p:txBody>
      </p:sp>
      <p:sp>
        <p:nvSpPr>
          <p:cNvPr id="14" name="Footer Placeholder 20"/>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fld id="{64CF6B00-5745-4E90-9F42-1D954C3AA33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3" r:id="rId4"/>
    <p:sldLayoutId id="2147483744" r:id="rId5"/>
    <p:sldLayoutId id="2147483751" r:id="rId6"/>
    <p:sldLayoutId id="2147483745" r:id="rId7"/>
    <p:sldLayoutId id="2147483752" r:id="rId8"/>
    <p:sldLayoutId id="2147483753" r:id="rId9"/>
    <p:sldLayoutId id="2147483746" r:id="rId10"/>
    <p:sldLayoutId id="2147483747"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en.wikipedia.org/wiki/File:Official-photo-cameron.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br>
              <a:rPr lang="en-US" dirty="0" smtClean="0"/>
            </a:br>
            <a:endParaRPr lang="en-US" sz="2500" b="1" dirty="0"/>
          </a:p>
        </p:txBody>
      </p:sp>
      <p:sp>
        <p:nvSpPr>
          <p:cNvPr id="3" name="Content Placeholder 2"/>
          <p:cNvSpPr>
            <a:spLocks noGrp="1"/>
          </p:cNvSpPr>
          <p:nvPr>
            <p:ph sz="quarter" idx="1"/>
          </p:nvPr>
        </p:nvSpPr>
        <p:spPr/>
        <p:txBody>
          <a:bodyPr/>
          <a:lstStyle/>
          <a:p>
            <a:pPr marL="457200" indent="-457200">
              <a:buAutoNum type="arabicPeriod"/>
            </a:pPr>
            <a:r>
              <a:rPr lang="en-US" b="1" dirty="0" smtClean="0"/>
              <a:t>What type of government do we have in America? </a:t>
            </a:r>
          </a:p>
          <a:p>
            <a:pPr marL="457200" indent="-457200">
              <a:buAutoNum type="arabicPeriod"/>
            </a:pPr>
            <a:endParaRPr lang="en-US" b="1" dirty="0" smtClean="0"/>
          </a:p>
          <a:p>
            <a:pPr marL="457200" indent="-457200">
              <a:buAutoNum type="arabicPeriod"/>
            </a:pPr>
            <a:r>
              <a:rPr lang="en-US" b="1" dirty="0" smtClean="0"/>
              <a:t>Who do you think was the worst leader in history? Why? </a:t>
            </a:r>
          </a:p>
          <a:p>
            <a:pPr marL="457200" indent="-457200">
              <a:buAutoNum type="arabicPeriod"/>
            </a:pPr>
            <a:endParaRPr lang="en-US" b="1" dirty="0" smtClean="0"/>
          </a:p>
          <a:p>
            <a:pPr marL="457200" indent="-457200">
              <a:buAutoNum type="arabicPeriod"/>
            </a:pPr>
            <a:r>
              <a:rPr lang="en-US" b="1" dirty="0" smtClean="0"/>
              <a:t>Do you think the people being ruled should have a “say” in their government? Why or why not? </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1143000"/>
          </a:xfrm>
        </p:spPr>
        <p:txBody>
          <a:bodyPr/>
          <a:lstStyle/>
          <a:p>
            <a:pPr eaLnBrk="1" fontAlgn="auto" hangingPunct="1">
              <a:spcAft>
                <a:spcPts val="0"/>
              </a:spcAft>
              <a:defRPr/>
            </a:pPr>
            <a:r>
              <a:rPr lang="en-US" dirty="0" smtClean="0"/>
              <a:t>Practice</a:t>
            </a:r>
          </a:p>
        </p:txBody>
      </p:sp>
      <p:sp>
        <p:nvSpPr>
          <p:cNvPr id="16387" name="Rectangle 3"/>
          <p:cNvSpPr>
            <a:spLocks noGrp="1" noChangeArrowheads="1"/>
          </p:cNvSpPr>
          <p:nvPr>
            <p:ph sz="quarter" idx="1"/>
          </p:nvPr>
        </p:nvSpPr>
        <p:spPr>
          <a:xfrm>
            <a:off x="685800" y="1981200"/>
            <a:ext cx="7772400" cy="4114800"/>
          </a:xfrm>
        </p:spPr>
        <p:txBody>
          <a:bodyPr/>
          <a:lstStyle/>
          <a:p>
            <a:pPr marL="609600" indent="-609600" eaLnBrk="1" hangingPunct="1">
              <a:buFontTx/>
              <a:buAutoNum type="arabicPeriod"/>
            </a:pPr>
            <a:r>
              <a:rPr lang="en-US" smtClean="0"/>
              <a:t>Which term best describes a government in which citizens elect representatives to act for them?</a:t>
            </a:r>
          </a:p>
          <a:p>
            <a:pPr marL="990600" lvl="1" indent="-533400" eaLnBrk="1" hangingPunct="1">
              <a:buFontTx/>
              <a:buAutoNum type="alphaLcParenR"/>
            </a:pPr>
            <a:r>
              <a:rPr lang="en-US" smtClean="0"/>
              <a:t>Limited monarchy</a:t>
            </a:r>
          </a:p>
          <a:p>
            <a:pPr marL="990600" lvl="1" indent="-533400" eaLnBrk="1" hangingPunct="1">
              <a:buFontTx/>
              <a:buAutoNum type="alphaLcParenR"/>
            </a:pPr>
            <a:r>
              <a:rPr lang="en-US" smtClean="0"/>
              <a:t>Democratic republic</a:t>
            </a:r>
          </a:p>
          <a:p>
            <a:pPr marL="990600" lvl="1" indent="-533400" eaLnBrk="1" hangingPunct="1">
              <a:buFontTx/>
              <a:buAutoNum type="alphaLcParenR"/>
            </a:pPr>
            <a:r>
              <a:rPr lang="en-US" smtClean="0"/>
              <a:t>Autocracy</a:t>
            </a:r>
          </a:p>
          <a:p>
            <a:pPr marL="990600" lvl="1" indent="-533400" eaLnBrk="1" hangingPunct="1">
              <a:buFontTx/>
              <a:buAutoNum type="alphaLcParenR"/>
            </a:pPr>
            <a:r>
              <a:rPr lang="en-US" smtClean="0"/>
              <a:t>oligarchy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dirty="0" smtClean="0"/>
              <a:t>Practice</a:t>
            </a:r>
          </a:p>
        </p:txBody>
      </p:sp>
      <p:sp>
        <p:nvSpPr>
          <p:cNvPr id="17411" name="Rectangle 3"/>
          <p:cNvSpPr>
            <a:spLocks noGrp="1" noChangeArrowheads="1"/>
          </p:cNvSpPr>
          <p:nvPr>
            <p:ph sz="quarter" idx="1"/>
          </p:nvPr>
        </p:nvSpPr>
        <p:spPr>
          <a:xfrm>
            <a:off x="457200" y="1600200"/>
            <a:ext cx="7467600" cy="4873625"/>
          </a:xfrm>
        </p:spPr>
        <p:txBody>
          <a:bodyPr/>
          <a:lstStyle/>
          <a:p>
            <a:pPr marL="609600" indent="-609600" eaLnBrk="1" hangingPunct="1"/>
            <a:r>
              <a:rPr lang="en-US" smtClean="0"/>
              <a:t>How is direct democracy similar to representative democracy? </a:t>
            </a:r>
          </a:p>
          <a:p>
            <a:pPr marL="609600" indent="-609600" eaLnBrk="1" hangingPunct="1">
              <a:buFontTx/>
              <a:buAutoNum type="alphaLcPeriod"/>
            </a:pPr>
            <a:r>
              <a:rPr lang="en-US" smtClean="0"/>
              <a:t> Both assume a large population. </a:t>
            </a:r>
          </a:p>
          <a:p>
            <a:pPr marL="609600" indent="-609600" eaLnBrk="1" hangingPunct="1">
              <a:buFontTx/>
              <a:buAutoNum type="alphaLcPeriod"/>
            </a:pPr>
            <a:r>
              <a:rPr lang="en-US" smtClean="0"/>
              <a:t>Both assume a diverse population. </a:t>
            </a:r>
          </a:p>
          <a:p>
            <a:pPr marL="609600" indent="-609600" eaLnBrk="1" hangingPunct="1">
              <a:buFontTx/>
              <a:buAutoNum type="alphaLcPeriod"/>
            </a:pPr>
            <a:r>
              <a:rPr lang="en-US" smtClean="0"/>
              <a:t>Both attempt to establish the will of the people. </a:t>
            </a:r>
          </a:p>
          <a:p>
            <a:pPr marL="609600" indent="-609600" eaLnBrk="1" hangingPunct="1">
              <a:buFontTx/>
              <a:buAutoNum type="alphaLcPeriod"/>
            </a:pPr>
            <a:r>
              <a:rPr lang="en-US" smtClean="0"/>
              <a:t>Both attempt to establish the will of societal leaders.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28600"/>
            <a:ext cx="8534400" cy="381000"/>
          </a:xfrm>
        </p:spPr>
        <p:txBody>
          <a:bodyPr>
            <a:normAutofit fontScale="90000"/>
          </a:bodyPr>
          <a:lstStyle/>
          <a:p>
            <a:pPr eaLnBrk="1" fontAlgn="auto" hangingPunct="1">
              <a:spcAft>
                <a:spcPts val="0"/>
              </a:spcAft>
              <a:defRPr/>
            </a:pPr>
            <a:r>
              <a:rPr lang="en-US" dirty="0" smtClean="0"/>
              <a:t>Which government is it??</a:t>
            </a:r>
          </a:p>
        </p:txBody>
      </p:sp>
      <p:sp>
        <p:nvSpPr>
          <p:cNvPr id="19459" name="Rectangle 3"/>
          <p:cNvSpPr>
            <a:spLocks noGrp="1" noChangeArrowheads="1"/>
          </p:cNvSpPr>
          <p:nvPr>
            <p:ph sz="quarter" idx="1"/>
          </p:nvPr>
        </p:nvSpPr>
        <p:spPr>
          <a:xfrm>
            <a:off x="0" y="914400"/>
            <a:ext cx="8763000" cy="5943600"/>
          </a:xfrm>
        </p:spPr>
        <p:txBody>
          <a:bodyPr/>
          <a:lstStyle/>
          <a:p>
            <a:pPr eaLnBrk="1" hangingPunct="1"/>
            <a:r>
              <a:rPr lang="en-US" smtClean="0"/>
              <a:t>Complete the table for each scenario.</a:t>
            </a:r>
          </a:p>
          <a:p>
            <a:pPr eaLnBrk="1" hangingPunct="1">
              <a:buFontTx/>
              <a:buNone/>
            </a:pPr>
            <a:r>
              <a:rPr lang="en-US" smtClean="0"/>
              <a:t>Scenario 1:  Melissa turned 18 and is going to city hall to vote in the presidential election for the first time.  She will vote for candidates running for President, NC Governor and NC Senator.  </a:t>
            </a:r>
          </a:p>
          <a:p>
            <a:pPr eaLnBrk="1" hangingPunct="1">
              <a:buFontTx/>
              <a:buNone/>
            </a:pPr>
            <a:endParaRPr lang="en-US" smtClean="0"/>
          </a:p>
        </p:txBody>
      </p:sp>
      <p:graphicFrame>
        <p:nvGraphicFramePr>
          <p:cNvPr id="29700" name="Group 4"/>
          <p:cNvGraphicFramePr>
            <a:graphicFrameLocks noGrp="1"/>
          </p:cNvGraphicFramePr>
          <p:nvPr/>
        </p:nvGraphicFramePr>
        <p:xfrm>
          <a:off x="381000" y="3581400"/>
          <a:ext cx="8534400" cy="2895600"/>
        </p:xfrm>
        <a:graphic>
          <a:graphicData uri="http://schemas.openxmlformats.org/drawingml/2006/table">
            <a:tbl>
              <a:tblPr/>
              <a:tblGrid>
                <a:gridCol w="2282825"/>
                <a:gridCol w="3268663"/>
                <a:gridCol w="2982912"/>
              </a:tblGrid>
              <a:tr h="1263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Type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Who/what controls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Explain why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31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228600"/>
            <a:ext cx="7772400" cy="1143000"/>
          </a:xfrm>
        </p:spPr>
        <p:txBody>
          <a:bodyPr/>
          <a:lstStyle/>
          <a:p>
            <a:pPr eaLnBrk="1" fontAlgn="auto" hangingPunct="1">
              <a:spcAft>
                <a:spcPts val="0"/>
              </a:spcAft>
              <a:defRPr/>
            </a:pPr>
            <a:r>
              <a:rPr lang="en-US" smtClean="0"/>
              <a:t>Which government is it??</a:t>
            </a:r>
          </a:p>
        </p:txBody>
      </p:sp>
      <p:sp>
        <p:nvSpPr>
          <p:cNvPr id="20483" name="Rectangle 3"/>
          <p:cNvSpPr>
            <a:spLocks noGrp="1" noChangeArrowheads="1"/>
          </p:cNvSpPr>
          <p:nvPr>
            <p:ph sz="quarter" idx="1"/>
          </p:nvPr>
        </p:nvSpPr>
        <p:spPr>
          <a:xfrm>
            <a:off x="152400" y="1295400"/>
            <a:ext cx="8763000" cy="3733800"/>
          </a:xfrm>
        </p:spPr>
        <p:txBody>
          <a:bodyPr/>
          <a:lstStyle/>
          <a:p>
            <a:pPr eaLnBrk="1" hangingPunct="1"/>
            <a:r>
              <a:rPr lang="en-US" smtClean="0"/>
              <a:t>Complete the table for each scenario.</a:t>
            </a:r>
          </a:p>
          <a:p>
            <a:pPr eaLnBrk="1" hangingPunct="1">
              <a:buFontTx/>
              <a:buNone/>
            </a:pPr>
            <a:r>
              <a:rPr lang="en-US" smtClean="0"/>
              <a:t>Scenario 2:  King Abdullah of Saudi Arabia makes all the decisions for his country.  He does not consult advisors and he never holds elections.</a:t>
            </a:r>
          </a:p>
          <a:p>
            <a:pPr eaLnBrk="1" hangingPunct="1">
              <a:buFontTx/>
              <a:buNone/>
            </a:pPr>
            <a:endParaRPr lang="en-US" smtClean="0"/>
          </a:p>
        </p:txBody>
      </p:sp>
      <p:graphicFrame>
        <p:nvGraphicFramePr>
          <p:cNvPr id="31748" name="Group 4"/>
          <p:cNvGraphicFramePr>
            <a:graphicFrameLocks noGrp="1"/>
          </p:cNvGraphicFramePr>
          <p:nvPr/>
        </p:nvGraphicFramePr>
        <p:xfrm>
          <a:off x="381000" y="4038600"/>
          <a:ext cx="8534400" cy="2794000"/>
        </p:xfrm>
        <a:graphic>
          <a:graphicData uri="http://schemas.openxmlformats.org/drawingml/2006/table">
            <a:tbl>
              <a:tblPr/>
              <a:tblGrid>
                <a:gridCol w="2282825"/>
                <a:gridCol w="3268663"/>
                <a:gridCol w="2982912"/>
              </a:tblGrid>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Type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Who/what controls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Explain why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1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228600"/>
            <a:ext cx="7772400" cy="1143000"/>
          </a:xfrm>
        </p:spPr>
        <p:txBody>
          <a:bodyPr/>
          <a:lstStyle/>
          <a:p>
            <a:pPr eaLnBrk="1" fontAlgn="auto" hangingPunct="1">
              <a:spcAft>
                <a:spcPts val="0"/>
              </a:spcAft>
              <a:defRPr/>
            </a:pPr>
            <a:r>
              <a:rPr lang="en-US" smtClean="0"/>
              <a:t>Which government is it??</a:t>
            </a:r>
          </a:p>
        </p:txBody>
      </p:sp>
      <p:sp>
        <p:nvSpPr>
          <p:cNvPr id="21507" name="Rectangle 3"/>
          <p:cNvSpPr>
            <a:spLocks noGrp="1" noChangeArrowheads="1"/>
          </p:cNvSpPr>
          <p:nvPr>
            <p:ph sz="quarter" idx="1"/>
          </p:nvPr>
        </p:nvSpPr>
        <p:spPr>
          <a:xfrm>
            <a:off x="152400" y="1524000"/>
            <a:ext cx="8763000" cy="3505200"/>
          </a:xfrm>
        </p:spPr>
        <p:txBody>
          <a:bodyPr/>
          <a:lstStyle/>
          <a:p>
            <a:pPr eaLnBrk="1" hangingPunct="1"/>
            <a:r>
              <a:rPr lang="en-US" smtClean="0"/>
              <a:t>Complete the table for each scenario.</a:t>
            </a:r>
          </a:p>
          <a:p>
            <a:pPr eaLnBrk="1" hangingPunct="1">
              <a:buFontTx/>
              <a:buNone/>
            </a:pPr>
            <a:r>
              <a:rPr lang="en-US" smtClean="0"/>
              <a:t>Scenario 3:  The citizens of Hampton, New Hampshire hold 4 annual town meetings where they discuss town policies and make decisions regarding laws and the town budget. </a:t>
            </a:r>
          </a:p>
          <a:p>
            <a:pPr eaLnBrk="1" hangingPunct="1">
              <a:buFontTx/>
              <a:buNone/>
            </a:pPr>
            <a:endParaRPr lang="en-US" smtClean="0"/>
          </a:p>
        </p:txBody>
      </p:sp>
      <p:graphicFrame>
        <p:nvGraphicFramePr>
          <p:cNvPr id="33796" name="Group 4"/>
          <p:cNvGraphicFramePr>
            <a:graphicFrameLocks noGrp="1"/>
          </p:cNvGraphicFramePr>
          <p:nvPr/>
        </p:nvGraphicFramePr>
        <p:xfrm>
          <a:off x="381000" y="4038600"/>
          <a:ext cx="8534400" cy="2794000"/>
        </p:xfrm>
        <a:graphic>
          <a:graphicData uri="http://schemas.openxmlformats.org/drawingml/2006/table">
            <a:tbl>
              <a:tblPr/>
              <a:tblGrid>
                <a:gridCol w="2282825"/>
                <a:gridCol w="3268663"/>
                <a:gridCol w="2982912"/>
              </a:tblGrid>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Type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Who/what controls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Explain why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1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228600"/>
            <a:ext cx="7772400" cy="1143000"/>
          </a:xfrm>
        </p:spPr>
        <p:txBody>
          <a:bodyPr/>
          <a:lstStyle/>
          <a:p>
            <a:pPr eaLnBrk="1" fontAlgn="auto" hangingPunct="1">
              <a:spcAft>
                <a:spcPts val="0"/>
              </a:spcAft>
              <a:defRPr/>
            </a:pPr>
            <a:r>
              <a:rPr lang="en-US" smtClean="0"/>
              <a:t>Which government is it??</a:t>
            </a:r>
          </a:p>
        </p:txBody>
      </p:sp>
      <p:sp>
        <p:nvSpPr>
          <p:cNvPr id="22531" name="Rectangle 3"/>
          <p:cNvSpPr>
            <a:spLocks noGrp="1" noChangeArrowheads="1"/>
          </p:cNvSpPr>
          <p:nvPr>
            <p:ph sz="quarter" idx="1"/>
          </p:nvPr>
        </p:nvSpPr>
        <p:spPr>
          <a:xfrm>
            <a:off x="152400" y="1524000"/>
            <a:ext cx="8763000" cy="3505200"/>
          </a:xfrm>
        </p:spPr>
        <p:txBody>
          <a:bodyPr/>
          <a:lstStyle/>
          <a:p>
            <a:pPr eaLnBrk="1" hangingPunct="1"/>
            <a:r>
              <a:rPr lang="en-US" smtClean="0"/>
              <a:t>Complete the table for each scenario.</a:t>
            </a:r>
          </a:p>
          <a:p>
            <a:pPr eaLnBrk="1" hangingPunct="1">
              <a:buFontTx/>
              <a:buNone/>
            </a:pPr>
            <a:r>
              <a:rPr lang="en-US" smtClean="0"/>
              <a:t>Scenario 4:  The government in Iran enforces religious laws contained in the ancient Islamic text, the Koran.  The political leaders are also highest religious leaders, who claim they are chosen by God. </a:t>
            </a:r>
          </a:p>
          <a:p>
            <a:pPr eaLnBrk="1" hangingPunct="1">
              <a:buFontTx/>
              <a:buNone/>
            </a:pPr>
            <a:endParaRPr lang="en-US" smtClean="0"/>
          </a:p>
        </p:txBody>
      </p:sp>
      <p:graphicFrame>
        <p:nvGraphicFramePr>
          <p:cNvPr id="35844" name="Group 4"/>
          <p:cNvGraphicFramePr>
            <a:graphicFrameLocks noGrp="1"/>
          </p:cNvGraphicFramePr>
          <p:nvPr/>
        </p:nvGraphicFramePr>
        <p:xfrm>
          <a:off x="381000" y="4038600"/>
          <a:ext cx="8534400" cy="2794000"/>
        </p:xfrm>
        <a:graphic>
          <a:graphicData uri="http://schemas.openxmlformats.org/drawingml/2006/table">
            <a:tbl>
              <a:tblPr/>
              <a:tblGrid>
                <a:gridCol w="2282825"/>
                <a:gridCol w="3268663"/>
                <a:gridCol w="2982912"/>
              </a:tblGrid>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Type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Who/what controls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Explain why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1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28600"/>
            <a:ext cx="7772400" cy="1143000"/>
          </a:xfrm>
        </p:spPr>
        <p:txBody>
          <a:bodyPr/>
          <a:lstStyle/>
          <a:p>
            <a:pPr eaLnBrk="1" fontAlgn="auto" hangingPunct="1">
              <a:spcAft>
                <a:spcPts val="0"/>
              </a:spcAft>
              <a:defRPr/>
            </a:pPr>
            <a:r>
              <a:rPr lang="en-US" smtClean="0"/>
              <a:t>Which government is it??</a:t>
            </a:r>
          </a:p>
        </p:txBody>
      </p:sp>
      <p:sp>
        <p:nvSpPr>
          <p:cNvPr id="23555" name="Rectangle 3"/>
          <p:cNvSpPr>
            <a:spLocks noGrp="1" noChangeArrowheads="1"/>
          </p:cNvSpPr>
          <p:nvPr>
            <p:ph sz="quarter" idx="1"/>
          </p:nvPr>
        </p:nvSpPr>
        <p:spPr>
          <a:xfrm>
            <a:off x="152400" y="1295400"/>
            <a:ext cx="8763000" cy="3733800"/>
          </a:xfrm>
        </p:spPr>
        <p:txBody>
          <a:bodyPr/>
          <a:lstStyle/>
          <a:p>
            <a:pPr eaLnBrk="1" hangingPunct="1"/>
            <a:r>
              <a:rPr lang="en-US" smtClean="0"/>
              <a:t>Complete the table for each scenario.</a:t>
            </a:r>
          </a:p>
          <a:p>
            <a:pPr eaLnBrk="1" hangingPunct="1">
              <a:buFontTx/>
              <a:buNone/>
            </a:pPr>
            <a:r>
              <a:rPr lang="en-US" smtClean="0"/>
              <a:t>Scenario 5:  In the ancient Greek city of Sparta a small group of elders made all the decisions.  They even would decide which babies were strong enough to live in Sparta and which babies should be disposed. </a:t>
            </a:r>
          </a:p>
          <a:p>
            <a:pPr eaLnBrk="1" hangingPunct="1">
              <a:buFontTx/>
              <a:buNone/>
            </a:pPr>
            <a:endParaRPr lang="en-US" smtClean="0"/>
          </a:p>
        </p:txBody>
      </p:sp>
      <p:graphicFrame>
        <p:nvGraphicFramePr>
          <p:cNvPr id="37892" name="Group 4"/>
          <p:cNvGraphicFramePr>
            <a:graphicFrameLocks noGrp="1"/>
          </p:cNvGraphicFramePr>
          <p:nvPr/>
        </p:nvGraphicFramePr>
        <p:xfrm>
          <a:off x="381000" y="4038600"/>
          <a:ext cx="8534400" cy="2794000"/>
        </p:xfrm>
        <a:graphic>
          <a:graphicData uri="http://schemas.openxmlformats.org/drawingml/2006/table">
            <a:tbl>
              <a:tblPr/>
              <a:tblGrid>
                <a:gridCol w="2282825"/>
                <a:gridCol w="3268663"/>
                <a:gridCol w="2982912"/>
              </a:tblGrid>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Type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Who/what controls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Explain why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1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228600"/>
            <a:ext cx="7772400" cy="457200"/>
          </a:xfrm>
        </p:spPr>
        <p:txBody>
          <a:bodyPr>
            <a:normAutofit fontScale="90000"/>
          </a:bodyPr>
          <a:lstStyle/>
          <a:p>
            <a:pPr eaLnBrk="1" fontAlgn="auto" hangingPunct="1">
              <a:spcAft>
                <a:spcPts val="0"/>
              </a:spcAft>
              <a:defRPr/>
            </a:pPr>
            <a:r>
              <a:rPr lang="en-US" dirty="0" smtClean="0"/>
              <a:t>Which government is it??</a:t>
            </a:r>
          </a:p>
        </p:txBody>
      </p:sp>
      <p:sp>
        <p:nvSpPr>
          <p:cNvPr id="24579" name="Rectangle 3"/>
          <p:cNvSpPr>
            <a:spLocks noGrp="1" noChangeArrowheads="1"/>
          </p:cNvSpPr>
          <p:nvPr>
            <p:ph sz="quarter" idx="1"/>
          </p:nvPr>
        </p:nvSpPr>
        <p:spPr>
          <a:xfrm>
            <a:off x="152400" y="1143000"/>
            <a:ext cx="8763000" cy="4114800"/>
          </a:xfrm>
        </p:spPr>
        <p:txBody>
          <a:bodyPr/>
          <a:lstStyle/>
          <a:p>
            <a:pPr eaLnBrk="1" hangingPunct="1"/>
            <a:r>
              <a:rPr lang="en-US" dirty="0" smtClean="0"/>
              <a:t>Complete the table for each scenario.</a:t>
            </a:r>
          </a:p>
          <a:p>
            <a:pPr eaLnBrk="1" hangingPunct="1">
              <a:buFontTx/>
              <a:buNone/>
            </a:pPr>
            <a:r>
              <a:rPr lang="en-US" dirty="0" smtClean="0"/>
              <a:t>Scenario 6:  Adolph Hitler ruled over Nazi Germany with an “iron fist.”  He controlled all the media and used his military and secret police (the SS) to exterminate any opponents. </a:t>
            </a:r>
          </a:p>
          <a:p>
            <a:pPr eaLnBrk="1" hangingPunct="1">
              <a:buFontTx/>
              <a:buNone/>
            </a:pPr>
            <a:endParaRPr lang="en-US" dirty="0" smtClean="0"/>
          </a:p>
        </p:txBody>
      </p:sp>
      <p:graphicFrame>
        <p:nvGraphicFramePr>
          <p:cNvPr id="39940" name="Group 4"/>
          <p:cNvGraphicFramePr>
            <a:graphicFrameLocks noGrp="1"/>
          </p:cNvGraphicFramePr>
          <p:nvPr/>
        </p:nvGraphicFramePr>
        <p:xfrm>
          <a:off x="381000" y="4038600"/>
          <a:ext cx="8534400" cy="2794000"/>
        </p:xfrm>
        <a:graphic>
          <a:graphicData uri="http://schemas.openxmlformats.org/drawingml/2006/table">
            <a:tbl>
              <a:tblPr/>
              <a:tblGrid>
                <a:gridCol w="2282825"/>
                <a:gridCol w="3268663"/>
                <a:gridCol w="2982912"/>
              </a:tblGrid>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Type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Who/what controls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Explain why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1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228600"/>
            <a:ext cx="7772400" cy="1143000"/>
          </a:xfrm>
        </p:spPr>
        <p:txBody>
          <a:bodyPr/>
          <a:lstStyle/>
          <a:p>
            <a:pPr eaLnBrk="1" fontAlgn="auto" hangingPunct="1">
              <a:spcAft>
                <a:spcPts val="0"/>
              </a:spcAft>
              <a:defRPr/>
            </a:pPr>
            <a:r>
              <a:rPr lang="en-US" smtClean="0"/>
              <a:t>Which government is it??</a:t>
            </a:r>
          </a:p>
        </p:txBody>
      </p:sp>
      <p:sp>
        <p:nvSpPr>
          <p:cNvPr id="29698" name="Rectangle 3"/>
          <p:cNvSpPr>
            <a:spLocks noGrp="1" noChangeArrowheads="1"/>
          </p:cNvSpPr>
          <p:nvPr>
            <p:ph sz="quarter" idx="1"/>
          </p:nvPr>
        </p:nvSpPr>
        <p:spPr>
          <a:xfrm>
            <a:off x="152400" y="1371600"/>
            <a:ext cx="8763000" cy="2286000"/>
          </a:xfrm>
        </p:spPr>
        <p:txBody>
          <a:bodyPr>
            <a:normAutofit lnSpcReduction="10000"/>
          </a:bodyPr>
          <a:lstStyle/>
          <a:p>
            <a:pPr marL="274320" indent="-274320" eaLnBrk="1" fontAlgn="auto" hangingPunct="1">
              <a:spcAft>
                <a:spcPts val="0"/>
              </a:spcAft>
              <a:buFont typeface="Wingdings"/>
              <a:buChar char=""/>
              <a:defRPr/>
            </a:pPr>
            <a:r>
              <a:rPr lang="en-US" dirty="0" smtClean="0"/>
              <a:t>Complete the table for each scenario.</a:t>
            </a:r>
          </a:p>
          <a:p>
            <a:pPr marL="274320" indent="-274320" eaLnBrk="1" fontAlgn="auto" hangingPunct="1">
              <a:spcAft>
                <a:spcPts val="0"/>
              </a:spcAft>
              <a:buFontTx/>
              <a:buNone/>
              <a:defRPr/>
            </a:pPr>
            <a:r>
              <a:rPr lang="en-US" dirty="0" smtClean="0"/>
              <a:t>Scenario 7:  When Lenin came to power in Russia he tried to split all the property equally between the people by giving the government control over all property.  He believed there should not be social classes and everyone should be equal.</a:t>
            </a:r>
          </a:p>
        </p:txBody>
      </p:sp>
      <p:graphicFrame>
        <p:nvGraphicFramePr>
          <p:cNvPr id="41988" name="Group 4"/>
          <p:cNvGraphicFramePr>
            <a:graphicFrameLocks noGrp="1"/>
          </p:cNvGraphicFramePr>
          <p:nvPr/>
        </p:nvGraphicFramePr>
        <p:xfrm>
          <a:off x="381000" y="4038600"/>
          <a:ext cx="8534400" cy="2794000"/>
        </p:xfrm>
        <a:graphic>
          <a:graphicData uri="http://schemas.openxmlformats.org/drawingml/2006/table">
            <a:tbl>
              <a:tblPr/>
              <a:tblGrid>
                <a:gridCol w="2282825"/>
                <a:gridCol w="3268663"/>
                <a:gridCol w="2982912"/>
              </a:tblGrid>
              <a:tr h="962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Type of Government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Who/what controls decision making?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Explain why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1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sz="quarter" idx="1"/>
          </p:nvPr>
        </p:nvSpPr>
        <p:spPr/>
        <p:txBody>
          <a:bodyPr/>
          <a:lstStyle/>
          <a:p>
            <a:r>
              <a:rPr lang="en-US" sz="3500" b="1" dirty="0" smtClean="0"/>
              <a:t>If you were creating a new society, which type of government would you choose and why? </a:t>
            </a:r>
            <a:endParaRPr lang="en-US" sz="35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1143000"/>
          </a:xfrm>
        </p:spPr>
        <p:txBody>
          <a:bodyPr/>
          <a:lstStyle/>
          <a:p>
            <a:pPr eaLnBrk="1" fontAlgn="auto" hangingPunct="1">
              <a:spcAft>
                <a:spcPts val="0"/>
              </a:spcAft>
              <a:defRPr/>
            </a:pPr>
            <a:r>
              <a:rPr lang="en-US" smtClean="0"/>
              <a:t>Objectives</a:t>
            </a:r>
          </a:p>
        </p:txBody>
      </p:sp>
      <p:sp>
        <p:nvSpPr>
          <p:cNvPr id="9219" name="Rectangle 3"/>
          <p:cNvSpPr>
            <a:spLocks noGrp="1" noChangeArrowheads="1"/>
          </p:cNvSpPr>
          <p:nvPr>
            <p:ph sz="quarter" idx="1"/>
          </p:nvPr>
        </p:nvSpPr>
        <p:spPr>
          <a:xfrm>
            <a:off x="685800" y="1981200"/>
            <a:ext cx="7772400" cy="4114800"/>
          </a:xfrm>
        </p:spPr>
        <p:txBody>
          <a:bodyPr/>
          <a:lstStyle/>
          <a:p>
            <a:pPr eaLnBrk="1" hangingPunct="1"/>
            <a:r>
              <a:rPr lang="en-US" smtClean="0">
                <a:latin typeface="Times New Roman" pitchFamily="18" charset="0"/>
              </a:rPr>
              <a:t>SWBAT identify various forms of government</a:t>
            </a:r>
          </a:p>
          <a:p>
            <a:pPr eaLnBrk="1" hangingPunct="1"/>
            <a:endParaRPr lang="en-US" smtClean="0">
              <a:latin typeface="Times New Roman" pitchFamily="18" charset="0"/>
            </a:endParaRPr>
          </a:p>
          <a:p>
            <a:pPr eaLnBrk="1" hangingPunct="1"/>
            <a:r>
              <a:rPr lang="en-US" smtClean="0">
                <a:latin typeface="Times New Roman" pitchFamily="18" charset="0"/>
              </a:rPr>
              <a:t>SWBAT explain characteristics of the American form of government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1295400" y="838200"/>
            <a:ext cx="7391400" cy="3733800"/>
          </a:xfrm>
          <a:prstGeom prst="rect">
            <a:avLst/>
          </a:prstGeom>
        </p:spPr>
        <p:txBody>
          <a:bodyPr wrap="none" fromWordArt="1">
            <a:prstTxWarp prst="textPlain">
              <a:avLst>
                <a:gd name="adj" fmla="val 50000"/>
              </a:avLst>
            </a:prstTxWarp>
          </a:bodyPr>
          <a:lstStyle/>
          <a:p>
            <a:pPr algn="ctr"/>
            <a:r>
              <a:rPr lang="en-US" sz="3600" kern="10">
                <a:ln w="19050">
                  <a:solidFill>
                    <a:schemeClr val="accent1"/>
                  </a:solidFill>
                  <a:round/>
                  <a:headEnd type="none" w="sm" len="sm"/>
                  <a:tailEnd type="none" w="sm" len="sm"/>
                </a:ln>
                <a:solidFill>
                  <a:srgbClr val="00006C"/>
                </a:solidFill>
                <a:effectLst>
                  <a:outerShdw dist="53882" dir="2700000" algn="ctr" rotWithShape="0">
                    <a:srgbClr val="CC2700"/>
                  </a:outerShdw>
                </a:effectLst>
                <a:latin typeface="Hot Pizza"/>
              </a:rPr>
              <a:t>Government Systems</a:t>
            </a:r>
          </a:p>
        </p:txBody>
      </p:sp>
      <p:pic>
        <p:nvPicPr>
          <p:cNvPr id="8195" name="Picture 4" descr="minuteman"/>
          <p:cNvPicPr>
            <a:picLocks noChangeAspect="1" noChangeArrowheads="1"/>
          </p:cNvPicPr>
          <p:nvPr/>
        </p:nvPicPr>
        <p:blipFill>
          <a:blip r:embed="rId3"/>
          <a:srcRect/>
          <a:stretch>
            <a:fillRect/>
          </a:stretch>
        </p:blipFill>
        <p:spPr bwMode="auto">
          <a:xfrm>
            <a:off x="419100" y="533400"/>
            <a:ext cx="1562100" cy="2571750"/>
          </a:xfrm>
          <a:prstGeom prst="rect">
            <a:avLst/>
          </a:prstGeom>
          <a:noFill/>
          <a:ln w="9525">
            <a:noFill/>
            <a:miter lim="800000"/>
            <a:headEnd/>
            <a:tailEnd/>
          </a:ln>
        </p:spPr>
      </p:pic>
      <p:pic>
        <p:nvPicPr>
          <p:cNvPr id="8196" name="Picture 5" descr="minuteman"/>
          <p:cNvPicPr>
            <a:picLocks noChangeAspect="1" noChangeArrowheads="1"/>
          </p:cNvPicPr>
          <p:nvPr/>
        </p:nvPicPr>
        <p:blipFill>
          <a:blip r:embed="rId4"/>
          <a:srcRect/>
          <a:stretch>
            <a:fillRect/>
          </a:stretch>
        </p:blipFill>
        <p:spPr bwMode="auto">
          <a:xfrm>
            <a:off x="7315200" y="3962400"/>
            <a:ext cx="1562100" cy="2571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rmAutofit fontScale="90000"/>
          </a:bodyPr>
          <a:lstStyle/>
          <a:p>
            <a:r>
              <a:rPr lang="en-US" sz="2200" b="1" smtClean="0"/>
              <a:t>--What </a:t>
            </a:r>
            <a:r>
              <a:rPr lang="en-US" sz="2200" b="1" dirty="0" smtClean="0"/>
              <a:t>do you think is going on in this picture?</a:t>
            </a:r>
            <a:br>
              <a:rPr lang="en-US" sz="2200" b="1" dirty="0" smtClean="0"/>
            </a:br>
            <a:r>
              <a:rPr lang="en-US" sz="2200" b="1" dirty="0" smtClean="0"/>
              <a:t>-- What type of government do you think it might represent?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endParaRPr lang="en-US" dirty="0"/>
          </a:p>
        </p:txBody>
      </p:sp>
      <p:pic>
        <p:nvPicPr>
          <p:cNvPr id="4" name="Picture 4"/>
          <p:cNvPicPr>
            <a:picLocks noChangeAspect="1" noChangeArrowheads="1"/>
          </p:cNvPicPr>
          <p:nvPr/>
        </p:nvPicPr>
        <p:blipFill>
          <a:blip r:embed="rId2"/>
          <a:srcRect/>
          <a:stretch>
            <a:fillRect/>
          </a:stretch>
        </p:blipFill>
        <p:spPr bwMode="auto">
          <a:xfrm>
            <a:off x="1066800" y="1371600"/>
            <a:ext cx="6781800" cy="49101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wrap="square" lIns="91440" tIns="45720" rIns="91440" bIns="45720" numCol="1" anchorCtr="0" compatLnSpc="1">
            <a:prstTxWarp prst="textNoShape">
              <a:avLst/>
            </a:prstTxWarp>
            <a:normAutofit fontScale="90000"/>
          </a:bodyPr>
          <a:lstStyle/>
          <a:p>
            <a:pPr algn="ctr" eaLnBrk="1" hangingPunct="1"/>
            <a:r>
              <a:rPr lang="en-US" sz="3600" b="1" cap="none" smtClean="0"/>
              <a:t/>
            </a:r>
            <a:br>
              <a:rPr lang="en-US" sz="3600" b="1" cap="none" smtClean="0"/>
            </a:br>
            <a:r>
              <a:rPr lang="en-US" sz="3600" b="1" cap="none" smtClean="0"/>
              <a:t> </a:t>
            </a:r>
            <a:r>
              <a:rPr lang="en-US" sz="3600" b="1" cap="none" smtClean="0">
                <a:latin typeface="Cambria" pitchFamily="18" charset="0"/>
              </a:rPr>
              <a:t>DEMOCRATIC GOVERNMENTS</a:t>
            </a:r>
          </a:p>
        </p:txBody>
      </p:sp>
      <p:sp>
        <p:nvSpPr>
          <p:cNvPr id="14338" name="Rectangle 3"/>
          <p:cNvSpPr>
            <a:spLocks noGrp="1" noChangeArrowheads="1"/>
          </p:cNvSpPr>
          <p:nvPr>
            <p:ph sz="quarter" idx="1"/>
          </p:nvPr>
        </p:nvSpPr>
        <p:spPr/>
        <p:txBody>
          <a:bodyPr>
            <a:normAutofit/>
          </a:bodyPr>
          <a:lstStyle/>
          <a:p>
            <a:pPr eaLnBrk="1" hangingPunct="1">
              <a:lnSpc>
                <a:spcPct val="80000"/>
              </a:lnSpc>
              <a:buFontTx/>
              <a:buNone/>
            </a:pPr>
            <a:endParaRPr lang="en-US" b="1" smtClean="0">
              <a:latin typeface="Times New Roman" pitchFamily="18" charset="0"/>
            </a:endParaRPr>
          </a:p>
          <a:p>
            <a:pPr eaLnBrk="1" hangingPunct="1">
              <a:lnSpc>
                <a:spcPct val="80000"/>
              </a:lnSpc>
            </a:pPr>
            <a:r>
              <a:rPr lang="en-US" u="sng" smtClean="0">
                <a:latin typeface="Cambria" pitchFamily="18" charset="0"/>
              </a:rPr>
              <a:t>Democracy</a:t>
            </a:r>
            <a:r>
              <a:rPr lang="en-US" smtClean="0">
                <a:latin typeface="Cambria" pitchFamily="18" charset="0"/>
              </a:rPr>
              <a:t>: rule by the people</a:t>
            </a:r>
          </a:p>
          <a:p>
            <a:pPr lvl="1" eaLnBrk="1" hangingPunct="1">
              <a:lnSpc>
                <a:spcPct val="80000"/>
              </a:lnSpc>
            </a:pPr>
            <a:r>
              <a:rPr lang="en-US" sz="2000" b="1" u="sng" smtClean="0">
                <a:latin typeface="Cambria" pitchFamily="18" charset="0"/>
              </a:rPr>
              <a:t>Direct Democracy</a:t>
            </a:r>
            <a:r>
              <a:rPr lang="en-US" sz="2000" smtClean="0">
                <a:latin typeface="Cambria" pitchFamily="18" charset="0"/>
              </a:rPr>
              <a:t>: all citizens meet in one place and make decisions/laws.</a:t>
            </a:r>
          </a:p>
          <a:p>
            <a:pPr lvl="1" eaLnBrk="1" hangingPunct="1">
              <a:lnSpc>
                <a:spcPct val="80000"/>
              </a:lnSpc>
            </a:pPr>
            <a:r>
              <a:rPr lang="en-US" sz="2000" b="1" u="sng" smtClean="0">
                <a:latin typeface="Cambria" pitchFamily="18" charset="0"/>
              </a:rPr>
              <a:t>Representative Democracy</a:t>
            </a:r>
            <a:r>
              <a:rPr lang="en-US" sz="2000" smtClean="0">
                <a:latin typeface="Cambria" pitchFamily="18" charset="0"/>
              </a:rPr>
              <a:t>: citizens elect representatives to make decisions for them.</a:t>
            </a:r>
          </a:p>
          <a:p>
            <a:pPr eaLnBrk="1" hangingPunct="1">
              <a:lnSpc>
                <a:spcPct val="80000"/>
              </a:lnSpc>
              <a:buFontTx/>
              <a:buNone/>
            </a:pPr>
            <a:r>
              <a:rPr lang="en-US" smtClean="0">
                <a:latin typeface="Cambria" pitchFamily="18" charset="0"/>
                <a:sym typeface="Wingdings" pitchFamily="2" charset="2"/>
              </a:rPr>
              <a:t></a:t>
            </a:r>
            <a:r>
              <a:rPr lang="en-US" b="1" smtClean="0">
                <a:latin typeface="Cambria" pitchFamily="18" charset="0"/>
                <a:sym typeface="Wingdings" pitchFamily="2" charset="2"/>
              </a:rPr>
              <a:t>NOTE</a:t>
            </a:r>
            <a:r>
              <a:rPr lang="en-US" smtClean="0">
                <a:latin typeface="Cambria" pitchFamily="18" charset="0"/>
                <a:sym typeface="Wingdings" pitchFamily="2" charset="2"/>
              </a:rPr>
              <a:t>: In America we have a </a:t>
            </a:r>
            <a:r>
              <a:rPr lang="en-US" b="1" smtClean="0">
                <a:latin typeface="Cambria" pitchFamily="18" charset="0"/>
                <a:sym typeface="Wingdings" pitchFamily="2" charset="2"/>
              </a:rPr>
              <a:t>Democratic Republic</a:t>
            </a:r>
            <a:r>
              <a:rPr lang="en-US" smtClean="0">
                <a:latin typeface="Cambria" pitchFamily="18" charset="0"/>
                <a:sym typeface="Wingdings" pitchFamily="2" charset="2"/>
              </a:rPr>
              <a:t> or a </a:t>
            </a:r>
            <a:r>
              <a:rPr lang="en-US" b="1" smtClean="0">
                <a:latin typeface="Cambria" pitchFamily="18" charset="0"/>
                <a:sym typeface="Wingdings" pitchFamily="2" charset="2"/>
              </a:rPr>
              <a:t>Representative Democracy</a:t>
            </a:r>
            <a:r>
              <a:rPr lang="en-US" smtClean="0">
                <a:latin typeface="Cambria" pitchFamily="18" charset="0"/>
                <a:sym typeface="Wingdings" pitchFamily="2" charset="2"/>
              </a:rPr>
              <a:t>.</a:t>
            </a:r>
            <a:endParaRPr lang="en-US" smtClean="0">
              <a:latin typeface="Cambria" pitchFamily="18" charset="0"/>
            </a:endParaRPr>
          </a:p>
          <a:p>
            <a:pPr lvl="1" eaLnBrk="1" hangingPunct="1">
              <a:lnSpc>
                <a:spcPct val="80000"/>
              </a:lnSpc>
              <a:buFontTx/>
              <a:buNone/>
            </a:pPr>
            <a:endParaRPr lang="en-US" sz="2000" smtClean="0">
              <a:latin typeface="Times New Roman" pitchFamily="18" charset="0"/>
            </a:endParaRPr>
          </a:p>
          <a:p>
            <a:pPr eaLnBrk="1" hangingPunct="1">
              <a:lnSpc>
                <a:spcPct val="80000"/>
              </a:lnSpc>
              <a:buFontTx/>
              <a:buNone/>
            </a:pPr>
            <a:endParaRPr lang="en-US" smtClean="0"/>
          </a:p>
        </p:txBody>
      </p:sp>
      <p:sp>
        <p:nvSpPr>
          <p:cNvPr id="4" name="Content Placeholder 3"/>
          <p:cNvSpPr>
            <a:spLocks noGrp="1"/>
          </p:cNvSpPr>
          <p:nvPr>
            <p:ph sz="quarter" idx="2"/>
          </p:nvPr>
        </p:nvSpPr>
        <p:spPr>
          <a:xfrm>
            <a:off x="4270375" y="1600200"/>
            <a:ext cx="3657600" cy="4572000"/>
          </a:xfrm>
        </p:spPr>
        <p:txBody>
          <a:bodyPr>
            <a:normAutofit/>
          </a:bodyPr>
          <a:lstStyle/>
          <a:p>
            <a:pPr eaLnBrk="1" hangingPunct="1">
              <a:lnSpc>
                <a:spcPct val="80000"/>
              </a:lnSpc>
            </a:pPr>
            <a:r>
              <a:rPr lang="en-US" sz="2000" smtClean="0"/>
              <a:t>Country examples:</a:t>
            </a:r>
          </a:p>
          <a:p>
            <a:pPr lvl="1" eaLnBrk="1" hangingPunct="1">
              <a:lnSpc>
                <a:spcPct val="80000"/>
              </a:lnSpc>
            </a:pPr>
            <a:r>
              <a:rPr lang="en-US" sz="1800" smtClean="0"/>
              <a:t>Japan </a:t>
            </a:r>
          </a:p>
          <a:p>
            <a:pPr lvl="1" eaLnBrk="1" hangingPunct="1">
              <a:lnSpc>
                <a:spcPct val="80000"/>
              </a:lnSpc>
            </a:pPr>
            <a:r>
              <a:rPr lang="en-US" sz="1800" smtClean="0"/>
              <a:t>Canada</a:t>
            </a:r>
          </a:p>
          <a:p>
            <a:pPr lvl="1" eaLnBrk="1" hangingPunct="1">
              <a:lnSpc>
                <a:spcPct val="80000"/>
              </a:lnSpc>
            </a:pPr>
            <a:r>
              <a:rPr lang="en-US" sz="1800" smtClean="0"/>
              <a:t>United States</a:t>
            </a:r>
          </a:p>
          <a:p>
            <a:pPr lvl="1" eaLnBrk="1" hangingPunct="1">
              <a:lnSpc>
                <a:spcPct val="80000"/>
              </a:lnSpc>
            </a:pPr>
            <a:r>
              <a:rPr lang="en-US" sz="1800" smtClean="0"/>
              <a:t>Australia</a:t>
            </a:r>
          </a:p>
          <a:p>
            <a:pPr lvl="1" eaLnBrk="1" hangingPunct="1">
              <a:lnSpc>
                <a:spcPct val="80000"/>
              </a:lnSpc>
            </a:pPr>
            <a:r>
              <a:rPr lang="en-US" sz="1800" smtClean="0"/>
              <a:t>Finland </a:t>
            </a:r>
          </a:p>
          <a:p>
            <a:pPr eaLnBrk="1" hangingPunct="1">
              <a:lnSpc>
                <a:spcPct val="80000"/>
              </a:lnSpc>
            </a:pPr>
            <a:endParaRPr lang="en-US" sz="2000" smtClean="0"/>
          </a:p>
        </p:txBody>
      </p:sp>
      <p:pic>
        <p:nvPicPr>
          <p:cNvPr id="11269" name="Picture 5" descr="https://encrypted-tbn1.gstatic.com/images?q=tbn:ANd9GcT8Oyr6t3OImsV0O7pXoidZ8rMMHqjSeRQeZP4a2aCLYWxlUUqAyQ"/>
          <p:cNvPicPr>
            <a:picLocks noChangeAspect="1" noChangeArrowheads="1"/>
          </p:cNvPicPr>
          <p:nvPr/>
        </p:nvPicPr>
        <p:blipFill>
          <a:blip r:embed="rId3"/>
          <a:srcRect/>
          <a:stretch>
            <a:fillRect/>
          </a:stretch>
        </p:blipFill>
        <p:spPr bwMode="auto">
          <a:xfrm>
            <a:off x="4267200" y="3867150"/>
            <a:ext cx="3992563" cy="299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7467600" cy="609600"/>
          </a:xfrm>
        </p:spPr>
        <p:txBody>
          <a:bodyPr/>
          <a:lstStyle/>
          <a:p>
            <a:pPr algn="ctr" eaLnBrk="1" fontAlgn="auto" hangingPunct="1">
              <a:spcAft>
                <a:spcPts val="0"/>
              </a:spcAft>
              <a:defRPr/>
            </a:pPr>
            <a:r>
              <a:rPr lang="en-US" dirty="0" smtClean="0">
                <a:latin typeface="Cambria" pitchFamily="18" charset="0"/>
              </a:rPr>
              <a:t>Types of Monarchy</a:t>
            </a:r>
          </a:p>
        </p:txBody>
      </p:sp>
      <p:sp>
        <p:nvSpPr>
          <p:cNvPr id="12291" name="Rectangle 3"/>
          <p:cNvSpPr>
            <a:spLocks noGrp="1" noChangeArrowheads="1"/>
          </p:cNvSpPr>
          <p:nvPr>
            <p:ph sz="quarter" idx="1"/>
          </p:nvPr>
        </p:nvSpPr>
        <p:spPr>
          <a:xfrm>
            <a:off x="152400" y="685800"/>
            <a:ext cx="8991600" cy="4525963"/>
          </a:xfrm>
        </p:spPr>
        <p:txBody>
          <a:bodyPr/>
          <a:lstStyle/>
          <a:p>
            <a:pPr eaLnBrk="1" hangingPunct="1"/>
            <a:r>
              <a:rPr lang="en-US" u="sng" smtClean="0">
                <a:latin typeface="Cambria" pitchFamily="18" charset="0"/>
              </a:rPr>
              <a:t>Monarchy</a:t>
            </a:r>
            <a:r>
              <a:rPr lang="en-US" smtClean="0">
                <a:latin typeface="Cambria" pitchFamily="18" charset="0"/>
              </a:rPr>
              <a:t>:  Rule by a king or a queen</a:t>
            </a:r>
            <a:endParaRPr lang="en-US" u="sng" smtClean="0">
              <a:latin typeface="Cambria" pitchFamily="18" charset="0"/>
            </a:endParaRPr>
          </a:p>
          <a:p>
            <a:pPr eaLnBrk="1" hangingPunct="1"/>
            <a:endParaRPr lang="en-US" smtClean="0"/>
          </a:p>
        </p:txBody>
      </p:sp>
      <p:sp>
        <p:nvSpPr>
          <p:cNvPr id="5" name="Rectangle 4"/>
          <p:cNvSpPr/>
          <p:nvPr/>
        </p:nvSpPr>
        <p:spPr>
          <a:xfrm>
            <a:off x="228600" y="1219200"/>
            <a:ext cx="3505200" cy="5410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pPr>
            <a:r>
              <a:rPr lang="en-US">
                <a:solidFill>
                  <a:schemeClr val="tx1"/>
                </a:solidFill>
                <a:latin typeface="Cambria" pitchFamily="18" charset="0"/>
              </a:rPr>
              <a:t>In England you have a queen</a:t>
            </a:r>
          </a:p>
          <a:p>
            <a:pPr>
              <a:lnSpc>
                <a:spcPct val="90000"/>
              </a:lnSpc>
            </a:pPr>
            <a:r>
              <a:rPr lang="en-US">
                <a:solidFill>
                  <a:schemeClr val="tx1"/>
                </a:solidFill>
                <a:latin typeface="Cambria" pitchFamily="18" charset="0"/>
              </a:rPr>
              <a:t> who is the ceremonial leader, but she does not have much decision-making power.  </a:t>
            </a:r>
          </a:p>
          <a:p>
            <a:pPr>
              <a:lnSpc>
                <a:spcPct val="90000"/>
              </a:lnSpc>
            </a:pPr>
            <a:endParaRPr lang="en-US">
              <a:solidFill>
                <a:schemeClr val="tx1"/>
              </a:solidFill>
              <a:latin typeface="Cambria" pitchFamily="18" charset="0"/>
            </a:endParaRPr>
          </a:p>
          <a:p>
            <a:pPr>
              <a:lnSpc>
                <a:spcPct val="90000"/>
              </a:lnSpc>
            </a:pPr>
            <a:r>
              <a:rPr lang="en-US">
                <a:solidFill>
                  <a:schemeClr val="tx1"/>
                </a:solidFill>
                <a:latin typeface="Cambria" pitchFamily="18" charset="0"/>
              </a:rPr>
              <a:t>The Parliament has the decision-making power.  Parliament is what they call Congress in England.  People are elected to serve in the Parliament.</a:t>
            </a:r>
          </a:p>
          <a:p>
            <a:pPr>
              <a:lnSpc>
                <a:spcPct val="90000"/>
              </a:lnSpc>
            </a:pPr>
            <a:endParaRPr lang="en-US">
              <a:solidFill>
                <a:schemeClr val="tx1"/>
              </a:solidFill>
              <a:latin typeface="Cambria" pitchFamily="18" charset="0"/>
            </a:endParaRPr>
          </a:p>
          <a:p>
            <a:pPr>
              <a:lnSpc>
                <a:spcPct val="90000"/>
              </a:lnSpc>
            </a:pPr>
            <a:r>
              <a:rPr lang="en-US">
                <a:solidFill>
                  <a:schemeClr val="tx1"/>
                </a:solidFill>
                <a:latin typeface="Cambria" pitchFamily="18" charset="0"/>
              </a:rPr>
              <a:t>The Parliament picks the Prime Minister which is the head of the country. </a:t>
            </a:r>
            <a:r>
              <a:rPr lang="en-US" b="1">
                <a:solidFill>
                  <a:srgbClr val="FFFFFF"/>
                </a:solidFill>
              </a:rPr>
              <a:t>Minister which is the head of the country.</a:t>
            </a:r>
          </a:p>
        </p:txBody>
      </p:sp>
      <p:pic>
        <p:nvPicPr>
          <p:cNvPr id="12293" name="Picture 4" descr="Queen%20Elizabeth%20II"/>
          <p:cNvPicPr>
            <a:picLocks noChangeAspect="1" noChangeArrowheads="1"/>
          </p:cNvPicPr>
          <p:nvPr/>
        </p:nvPicPr>
        <p:blipFill>
          <a:blip r:embed="rId2"/>
          <a:srcRect/>
          <a:stretch>
            <a:fillRect/>
          </a:stretch>
        </p:blipFill>
        <p:spPr bwMode="auto">
          <a:xfrm>
            <a:off x="5562600" y="533400"/>
            <a:ext cx="3581400" cy="2686050"/>
          </a:xfrm>
          <a:prstGeom prst="rect">
            <a:avLst/>
          </a:prstGeom>
          <a:noFill/>
          <a:ln w="9525">
            <a:noFill/>
            <a:miter lim="800000"/>
            <a:headEnd/>
            <a:tailEnd/>
          </a:ln>
        </p:spPr>
      </p:pic>
      <p:pic>
        <p:nvPicPr>
          <p:cNvPr id="12294" name="Picture 5" descr="Empty Parliament"/>
          <p:cNvPicPr>
            <a:picLocks noChangeAspect="1" noChangeArrowheads="1"/>
          </p:cNvPicPr>
          <p:nvPr/>
        </p:nvPicPr>
        <p:blipFill>
          <a:blip r:embed="rId3"/>
          <a:srcRect/>
          <a:stretch>
            <a:fillRect/>
          </a:stretch>
        </p:blipFill>
        <p:spPr bwMode="auto">
          <a:xfrm>
            <a:off x="3657600" y="2743200"/>
            <a:ext cx="3657600" cy="2743200"/>
          </a:xfrm>
          <a:prstGeom prst="rect">
            <a:avLst/>
          </a:prstGeom>
          <a:noFill/>
          <a:ln w="9525">
            <a:noFill/>
            <a:miter lim="800000"/>
            <a:headEnd/>
            <a:tailEnd/>
          </a:ln>
        </p:spPr>
      </p:pic>
      <p:pic>
        <p:nvPicPr>
          <p:cNvPr id="12295" name="Picture 6" descr="http://upload.wikimedia.org/wikipedia/commons/thumb/8/80/Official-photo-cameron.png/200px-Official-photo-cameron.png">
            <a:hlinkClick r:id="rId4"/>
          </p:cNvPr>
          <p:cNvPicPr>
            <a:picLocks noChangeAspect="1" noChangeArrowheads="1"/>
          </p:cNvPicPr>
          <p:nvPr/>
        </p:nvPicPr>
        <p:blipFill>
          <a:blip r:embed="rId5"/>
          <a:srcRect/>
          <a:stretch>
            <a:fillRect/>
          </a:stretch>
        </p:blipFill>
        <p:spPr bwMode="auto">
          <a:xfrm>
            <a:off x="7010400" y="4467225"/>
            <a:ext cx="1905000"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228600"/>
            <a:ext cx="7467600" cy="1143000"/>
          </a:xfrm>
        </p:spPr>
        <p:txBody>
          <a:bodyPr wrap="square" lIns="91440" tIns="45720" rIns="91440" bIns="45720" numCol="1" anchorCtr="0" compatLnSpc="1">
            <a:prstTxWarp prst="textNoShape">
              <a:avLst/>
            </a:prstTxWarp>
            <a:normAutofit fontScale="90000"/>
          </a:bodyPr>
          <a:lstStyle/>
          <a:p>
            <a:pPr eaLnBrk="1" hangingPunct="1"/>
            <a:r>
              <a:rPr lang="en-US" sz="3600" cap="none" smtClean="0"/>
              <a:t/>
            </a:r>
            <a:br>
              <a:rPr lang="en-US" sz="3600" cap="none" smtClean="0"/>
            </a:br>
            <a:r>
              <a:rPr lang="en-US" sz="3600" u="sng" cap="none" smtClean="0"/>
              <a:t>NON</a:t>
            </a:r>
            <a:r>
              <a:rPr lang="en-US" sz="3600" cap="none" smtClean="0"/>
              <a:t> DEMOCRATIC SYSTEMS</a:t>
            </a:r>
          </a:p>
        </p:txBody>
      </p:sp>
      <p:sp>
        <p:nvSpPr>
          <p:cNvPr id="17410" name="Rectangle 3"/>
          <p:cNvSpPr>
            <a:spLocks noGrp="1" noChangeArrowheads="1"/>
          </p:cNvSpPr>
          <p:nvPr>
            <p:ph sz="quarter" idx="1"/>
          </p:nvPr>
        </p:nvSpPr>
        <p:spPr/>
        <p:txBody>
          <a:bodyPr>
            <a:normAutofit/>
          </a:bodyPr>
          <a:lstStyle/>
          <a:p>
            <a:pPr eaLnBrk="1" hangingPunct="1">
              <a:lnSpc>
                <a:spcPct val="80000"/>
              </a:lnSpc>
            </a:pPr>
            <a:r>
              <a:rPr lang="en-US" sz="2200" u="sng" smtClean="0">
                <a:latin typeface="Cambria" pitchFamily="18" charset="0"/>
              </a:rPr>
              <a:t>Autocracy:</a:t>
            </a:r>
            <a:r>
              <a:rPr lang="en-US" sz="2200" smtClean="0">
                <a:latin typeface="Cambria" pitchFamily="18" charset="0"/>
              </a:rPr>
              <a:t> One ruler, ALL power.</a:t>
            </a:r>
            <a:endParaRPr lang="en-US" sz="2200" u="sng" smtClean="0">
              <a:latin typeface="Cambria" pitchFamily="18" charset="0"/>
            </a:endParaRPr>
          </a:p>
          <a:p>
            <a:pPr eaLnBrk="1" hangingPunct="1">
              <a:lnSpc>
                <a:spcPct val="80000"/>
              </a:lnSpc>
            </a:pPr>
            <a:r>
              <a:rPr lang="en-US" sz="2200" u="sng" smtClean="0">
                <a:latin typeface="Cambria" pitchFamily="18" charset="0"/>
              </a:rPr>
              <a:t>Dictatorship</a:t>
            </a:r>
            <a:r>
              <a:rPr lang="en-US" sz="2200" smtClean="0">
                <a:latin typeface="Cambria" pitchFamily="18" charset="0"/>
              </a:rPr>
              <a:t>:  ONE Ruler  or “dictator,” has complete power over the government (ex: Hitler)</a:t>
            </a:r>
          </a:p>
          <a:p>
            <a:pPr eaLnBrk="1" hangingPunct="1">
              <a:lnSpc>
                <a:spcPct val="80000"/>
              </a:lnSpc>
            </a:pPr>
            <a:r>
              <a:rPr lang="en-US" sz="2200" u="sng" smtClean="0">
                <a:latin typeface="Cambria" pitchFamily="18" charset="0"/>
              </a:rPr>
              <a:t>Totalitarianism</a:t>
            </a:r>
            <a:r>
              <a:rPr lang="en-US" sz="2200" smtClean="0">
                <a:latin typeface="Cambria" pitchFamily="18" charset="0"/>
              </a:rPr>
              <a:t>: Ruler has total control over the lives of people.  Censors what people see, say and do. Controls public and private lives of people (ex: North Korea).</a:t>
            </a:r>
          </a:p>
          <a:p>
            <a:pPr eaLnBrk="1" hangingPunct="1">
              <a:lnSpc>
                <a:spcPct val="80000"/>
              </a:lnSpc>
            </a:pPr>
            <a:endParaRPr lang="en-US" sz="2200" smtClean="0"/>
          </a:p>
          <a:p>
            <a:pPr eaLnBrk="1" hangingPunct="1">
              <a:lnSpc>
                <a:spcPct val="80000"/>
              </a:lnSpc>
            </a:pPr>
            <a:endParaRPr lang="en-US" sz="2200" smtClean="0"/>
          </a:p>
        </p:txBody>
      </p:sp>
      <p:sp>
        <p:nvSpPr>
          <p:cNvPr id="5" name="Content Placeholder 4"/>
          <p:cNvSpPr>
            <a:spLocks noGrp="1"/>
          </p:cNvSpPr>
          <p:nvPr>
            <p:ph sz="quarter" idx="2"/>
          </p:nvPr>
        </p:nvSpPr>
        <p:spPr>
          <a:xfrm>
            <a:off x="4270375" y="1600200"/>
            <a:ext cx="3657600" cy="4572000"/>
          </a:xfrm>
        </p:spPr>
        <p:txBody>
          <a:bodyPr>
            <a:normAutofit/>
          </a:bodyPr>
          <a:lstStyle/>
          <a:p>
            <a:pPr eaLnBrk="1" hangingPunct="1">
              <a:lnSpc>
                <a:spcPct val="80000"/>
              </a:lnSpc>
            </a:pPr>
            <a:endParaRPr lang="en-US" sz="1900" smtClean="0"/>
          </a:p>
        </p:txBody>
      </p:sp>
      <p:pic>
        <p:nvPicPr>
          <p:cNvPr id="13317" name="Picture 5" descr="http://library.thinkquest.org/10927/hitler.jpg"/>
          <p:cNvPicPr>
            <a:picLocks noChangeAspect="1" noChangeArrowheads="1"/>
          </p:cNvPicPr>
          <p:nvPr/>
        </p:nvPicPr>
        <p:blipFill>
          <a:blip r:embed="rId3"/>
          <a:srcRect/>
          <a:stretch>
            <a:fillRect/>
          </a:stretch>
        </p:blipFill>
        <p:spPr bwMode="auto">
          <a:xfrm>
            <a:off x="4114800" y="1447800"/>
            <a:ext cx="4419600" cy="3724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wrap="square" lIns="91440" tIns="45720" rIns="91440" bIns="45720" numCol="1" anchorCtr="0" compatLnSpc="1">
            <a:prstTxWarp prst="textNoShape">
              <a:avLst/>
            </a:prstTxWarp>
            <a:normAutofit fontScale="90000"/>
          </a:bodyPr>
          <a:lstStyle/>
          <a:p>
            <a:pPr eaLnBrk="1" hangingPunct="1"/>
            <a:r>
              <a:rPr lang="en-US" sz="3600" cap="none" smtClean="0"/>
              <a:t/>
            </a:r>
            <a:br>
              <a:rPr lang="en-US" sz="3600" cap="none" smtClean="0"/>
            </a:br>
            <a:r>
              <a:rPr lang="en-US" sz="3600" u="sng" cap="none" smtClean="0">
                <a:latin typeface="Times New Roman" pitchFamily="18" charset="0"/>
              </a:rPr>
              <a:t/>
            </a:r>
            <a:br>
              <a:rPr lang="en-US" sz="3600" u="sng" cap="none" smtClean="0">
                <a:latin typeface="Times New Roman" pitchFamily="18" charset="0"/>
              </a:rPr>
            </a:br>
            <a:endParaRPr lang="en-US" sz="3600" u="sng" cap="none" smtClean="0">
              <a:latin typeface="Times New Roman" pitchFamily="18" charset="0"/>
            </a:endParaRPr>
          </a:p>
        </p:txBody>
      </p:sp>
      <p:sp>
        <p:nvSpPr>
          <p:cNvPr id="14339" name="Rectangle 3"/>
          <p:cNvSpPr>
            <a:spLocks noGrp="1" noChangeArrowheads="1"/>
          </p:cNvSpPr>
          <p:nvPr>
            <p:ph sz="quarter" idx="2"/>
          </p:nvPr>
        </p:nvSpPr>
        <p:spPr>
          <a:xfrm>
            <a:off x="457200" y="457200"/>
            <a:ext cx="3657600" cy="4876800"/>
          </a:xfrm>
        </p:spPr>
        <p:txBody>
          <a:bodyPr/>
          <a:lstStyle/>
          <a:p>
            <a:pPr eaLnBrk="1" hangingPunct="1">
              <a:lnSpc>
                <a:spcPct val="90000"/>
              </a:lnSpc>
              <a:buFont typeface="Wingdings 3" pitchFamily="18" charset="2"/>
              <a:buNone/>
            </a:pPr>
            <a:endParaRPr lang="en-US" sz="3100" u="sng" dirty="0" smtClean="0">
              <a:latin typeface="Times New Roman" pitchFamily="18" charset="0"/>
            </a:endParaRPr>
          </a:p>
          <a:p>
            <a:pPr eaLnBrk="1" hangingPunct="1">
              <a:lnSpc>
                <a:spcPct val="90000"/>
              </a:lnSpc>
              <a:buFont typeface="Wingdings" pitchFamily="2" charset="2"/>
              <a:buNone/>
            </a:pPr>
            <a:endParaRPr lang="en-US" sz="4600" dirty="0" smtClean="0">
              <a:latin typeface="Cambria" pitchFamily="18" charset="0"/>
            </a:endParaRPr>
          </a:p>
          <a:p>
            <a:pPr eaLnBrk="1" hangingPunct="1">
              <a:lnSpc>
                <a:spcPct val="90000"/>
              </a:lnSpc>
              <a:buFont typeface="Wingdings 3" pitchFamily="18" charset="2"/>
              <a:buNone/>
            </a:pPr>
            <a:endParaRPr lang="en-US" sz="4600" dirty="0" smtClean="0">
              <a:latin typeface="Cambria" pitchFamily="18" charset="0"/>
              <a:cs typeface="Times New Roman" pitchFamily="18" charset="0"/>
            </a:endParaRPr>
          </a:p>
          <a:p>
            <a:pPr eaLnBrk="1" hangingPunct="1">
              <a:lnSpc>
                <a:spcPct val="90000"/>
              </a:lnSpc>
            </a:pPr>
            <a:r>
              <a:rPr lang="en-US" sz="2800" u="sng" dirty="0" smtClean="0">
                <a:latin typeface="Cambria" pitchFamily="18" charset="0"/>
                <a:cs typeface="Times New Roman" pitchFamily="18" charset="0"/>
              </a:rPr>
              <a:t>Communism: </a:t>
            </a:r>
            <a:r>
              <a:rPr lang="en-US" sz="2800" dirty="0" smtClean="0">
                <a:latin typeface="Cambria" pitchFamily="18" charset="0"/>
                <a:cs typeface="Times New Roman" pitchFamily="18" charset="0"/>
              </a:rPr>
              <a:t>a form of government in which the country operates under a one-party system and embraces, in some way, the ideas of Karl Marx or Vladimir Lenin (ex. China)</a:t>
            </a:r>
          </a:p>
          <a:p>
            <a:pPr eaLnBrk="1" hangingPunct="1">
              <a:lnSpc>
                <a:spcPct val="90000"/>
              </a:lnSpc>
            </a:pPr>
            <a:endParaRPr lang="en-US" sz="3100" dirty="0" smtClean="0">
              <a:latin typeface="Times New Roman" pitchFamily="18" charset="0"/>
              <a:cs typeface="Times New Roman" pitchFamily="18" charset="0"/>
            </a:endParaRPr>
          </a:p>
        </p:txBody>
      </p:sp>
      <p:pic>
        <p:nvPicPr>
          <p:cNvPr id="14340" name="Picture 5" descr="http://www.csmonitor.com/var/ezflow_site/storage/images/media/content/2013/0304-weekly/0304-dyemma-editorial-china/15093363-1-eng-US/0304-DYEMMA-EDITORIAL-CHINA_full_380.jpg"/>
          <p:cNvPicPr>
            <a:picLocks noChangeAspect="1" noChangeArrowheads="1"/>
          </p:cNvPicPr>
          <p:nvPr/>
        </p:nvPicPr>
        <p:blipFill>
          <a:blip r:embed="rId3"/>
          <a:srcRect/>
          <a:stretch>
            <a:fillRect/>
          </a:stretch>
        </p:blipFill>
        <p:spPr bwMode="auto">
          <a:xfrm>
            <a:off x="4495800" y="2133600"/>
            <a:ext cx="3619500" cy="240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sz="quarter" idx="2"/>
          </p:nvPr>
        </p:nvSpPr>
        <p:spPr>
          <a:xfrm>
            <a:off x="304800" y="228600"/>
            <a:ext cx="3657600" cy="3886200"/>
          </a:xfrm>
        </p:spPr>
        <p:txBody>
          <a:bodyPr/>
          <a:lstStyle/>
          <a:p>
            <a:pPr eaLnBrk="1" hangingPunct="1"/>
            <a:r>
              <a:rPr lang="en-US" u="sng" smtClean="0">
                <a:latin typeface="Cambria" pitchFamily="18" charset="0"/>
              </a:rPr>
              <a:t>Theocracy</a:t>
            </a:r>
            <a:r>
              <a:rPr lang="en-US" smtClean="0">
                <a:latin typeface="Cambria" pitchFamily="18" charset="0"/>
              </a:rPr>
              <a:t>:  gov’t is controlled by religious leaders who claim to rule on behalf of God or the gods.</a:t>
            </a:r>
            <a:endParaRPr lang="en-US" u="sng" smtClean="0">
              <a:latin typeface="Cambria" pitchFamily="18" charset="0"/>
            </a:endParaRPr>
          </a:p>
          <a:p>
            <a:pPr eaLnBrk="1" hangingPunct="1"/>
            <a:r>
              <a:rPr lang="en-US" u="sng" smtClean="0">
                <a:latin typeface="Cambria" pitchFamily="18" charset="0"/>
              </a:rPr>
              <a:t>Oligarchy</a:t>
            </a:r>
            <a:r>
              <a:rPr lang="en-US" smtClean="0">
                <a:latin typeface="Cambria" pitchFamily="18" charset="0"/>
              </a:rPr>
              <a:t>:  Rule by a few</a:t>
            </a:r>
            <a:endParaRPr lang="en-US" u="sng" smtClean="0">
              <a:latin typeface="Cambria" pitchFamily="18" charset="0"/>
            </a:endParaRPr>
          </a:p>
          <a:p>
            <a:pPr eaLnBrk="1" hangingPunct="1"/>
            <a:r>
              <a:rPr lang="en-US" u="sng" smtClean="0">
                <a:latin typeface="Cambria" pitchFamily="18" charset="0"/>
              </a:rPr>
              <a:t>Aristocracy</a:t>
            </a:r>
            <a:r>
              <a:rPr lang="en-US" smtClean="0">
                <a:latin typeface="Cambria" pitchFamily="18" charset="0"/>
              </a:rPr>
              <a:t>: Rule by the wealthy classes</a:t>
            </a:r>
          </a:p>
          <a:p>
            <a:pPr eaLnBrk="1" hangingPunct="1"/>
            <a:endParaRPr lang="en-US" smtClean="0"/>
          </a:p>
        </p:txBody>
      </p:sp>
      <p:sp>
        <p:nvSpPr>
          <p:cNvPr id="7" name="Content Placeholder 6"/>
          <p:cNvSpPr>
            <a:spLocks noGrp="1"/>
          </p:cNvSpPr>
          <p:nvPr>
            <p:ph sz="quarter" idx="4"/>
          </p:nvPr>
        </p:nvSpPr>
        <p:spPr>
          <a:xfrm>
            <a:off x="4419600" y="228600"/>
            <a:ext cx="3657600" cy="3886200"/>
          </a:xfrm>
        </p:spPr>
        <p:txBody>
          <a:bodyPr>
            <a:normAutofit fontScale="92500" lnSpcReduction="10000"/>
          </a:bodyPr>
          <a:lstStyle/>
          <a:p>
            <a:pPr marL="274320" indent="-274320" eaLnBrk="1" fontAlgn="auto" hangingPunct="1">
              <a:spcAft>
                <a:spcPts val="0"/>
              </a:spcAft>
              <a:buFont typeface="Wingdings"/>
              <a:buChar char=""/>
              <a:defRPr/>
            </a:pPr>
            <a:r>
              <a:rPr lang="en-US" dirty="0" smtClean="0"/>
              <a:t>Iran is considered a theocratic republic. </a:t>
            </a:r>
          </a:p>
          <a:p>
            <a:pPr marL="274320" indent="-274320" eaLnBrk="1" fontAlgn="auto" hangingPunct="1">
              <a:spcAft>
                <a:spcPts val="0"/>
              </a:spcAft>
              <a:buFont typeface="Wingdings"/>
              <a:buChar char=""/>
              <a:defRPr/>
            </a:pPr>
            <a:r>
              <a:rPr lang="en-US" dirty="0" smtClean="0"/>
              <a:t>According to Iran's constitution, "all civil, penal,  financial, economic, administrative, cultural, military, political, and other laws and regulations must be based on Islamic criteria."</a:t>
            </a:r>
            <a:endParaRPr lang="en-US" dirty="0"/>
          </a:p>
        </p:txBody>
      </p:sp>
      <p:pic>
        <p:nvPicPr>
          <p:cNvPr id="15364" name="Picture 2" descr="http://www.gloria-center.org/wp-content/uploads/2013/04/Iran-Flag.gif"/>
          <p:cNvPicPr>
            <a:picLocks noChangeAspect="1" noChangeArrowheads="1"/>
          </p:cNvPicPr>
          <p:nvPr/>
        </p:nvPicPr>
        <p:blipFill>
          <a:blip r:embed="rId2"/>
          <a:srcRect/>
          <a:stretch>
            <a:fillRect/>
          </a:stretch>
        </p:blipFill>
        <p:spPr bwMode="auto">
          <a:xfrm>
            <a:off x="4800600" y="4191000"/>
            <a:ext cx="2971800" cy="2230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595</TotalTime>
  <Words>890</Words>
  <Application>Microsoft Office PowerPoint</Application>
  <PresentationFormat>On-screen Show (4:3)</PresentationFormat>
  <Paragraphs>115</Paragraphs>
  <Slides>19</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Cambria</vt:lpstr>
      <vt:lpstr>Century Schoolbook</vt:lpstr>
      <vt:lpstr>Hot Pizza</vt:lpstr>
      <vt:lpstr>Times New Roman</vt:lpstr>
      <vt:lpstr>Wingdings</vt:lpstr>
      <vt:lpstr>Wingdings 2</vt:lpstr>
      <vt:lpstr>Wingdings 3</vt:lpstr>
      <vt:lpstr>Oriel</vt:lpstr>
      <vt:lpstr>Warm Up  </vt:lpstr>
      <vt:lpstr>Objectives</vt:lpstr>
      <vt:lpstr>PowerPoint Presentation</vt:lpstr>
      <vt:lpstr>--What do you think is going on in this picture? -- What type of government do you think it might represent? </vt:lpstr>
      <vt:lpstr>  DEMOCRATIC GOVERNMENTS</vt:lpstr>
      <vt:lpstr>Types of Monarchy</vt:lpstr>
      <vt:lpstr> NON DEMOCRATIC SYSTEMS</vt:lpstr>
      <vt:lpstr>  </vt:lpstr>
      <vt:lpstr>PowerPoint Presentation</vt:lpstr>
      <vt:lpstr>Practice</vt:lpstr>
      <vt:lpstr>Practice</vt:lpstr>
      <vt:lpstr>Which government is it??</vt:lpstr>
      <vt:lpstr>Which government is it??</vt:lpstr>
      <vt:lpstr>Which government is it??</vt:lpstr>
      <vt:lpstr>Which government is it??</vt:lpstr>
      <vt:lpstr>Which government is it??</vt:lpstr>
      <vt:lpstr>Which government is it??</vt:lpstr>
      <vt:lpstr>Which government is it??</vt:lpstr>
      <vt:lpstr>Exit Ticket</vt:lpstr>
    </vt:vector>
  </TitlesOfParts>
  <Company>Franklin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kerrydonahue</dc:creator>
  <cp:lastModifiedBy>Hawley, Kara L.</cp:lastModifiedBy>
  <cp:revision>36</cp:revision>
  <dcterms:created xsi:type="dcterms:W3CDTF">2009-06-05T17:59:12Z</dcterms:created>
  <dcterms:modified xsi:type="dcterms:W3CDTF">2015-02-18T16:50:03Z</dcterms:modified>
</cp:coreProperties>
</file>